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7" r:id="rId2"/>
    <p:sldId id="259" r:id="rId3"/>
    <p:sldId id="256" r:id="rId4"/>
    <p:sldId id="257" r:id="rId5"/>
    <p:sldId id="258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</p:sldIdLst>
  <p:sldSz cx="12192000" cy="6858000"/>
  <p:notesSz cx="6858000" cy="9144000"/>
  <p:defaultTextStyle>
    <a:defPPr>
      <a:defRPr lang="fr-F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5" d="100"/>
          <a:sy n="85" d="100"/>
        </p:scale>
        <p:origin x="744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B6F3E9-BA98-F3B0-90FA-38EBA212581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BCB5667-EE7F-77BD-0EC6-C4804634FA5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751D3A3-71D8-5577-E79C-F4B9D649A4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6ED935FE-3663-ADC2-9A18-265D13E6F1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F912A1FD-8B7A-02C0-736B-81276532AA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016046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CB5735F-D26B-1056-32E3-21B1FB6183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E7AA4DF2-E6A6-AEF8-9A08-0C13D576943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30C00E42-6EDD-B4A1-9337-FCFCCE7B431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EB40B2F0-F697-2C17-C53D-F4EFFA87FC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A803267-A4EB-0350-5CA4-1B9D00C7DF6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15507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vertical 1">
            <a:extLst>
              <a:ext uri="{FF2B5EF4-FFF2-40B4-BE49-F238E27FC236}">
                <a16:creationId xmlns:a16="http://schemas.microsoft.com/office/drawing/2014/main" id="{1E61800D-26FD-7E23-E11B-56E1F914A7A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vertical 2">
            <a:extLst>
              <a:ext uri="{FF2B5EF4-FFF2-40B4-BE49-F238E27FC236}">
                <a16:creationId xmlns:a16="http://schemas.microsoft.com/office/drawing/2014/main" id="{B2098796-FB9F-1303-5980-9A9DE7ED07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CB00D2B5-3538-ECAC-4D51-C249BE2252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3D2B2014-E8CF-8A6F-F076-BA5CC9FF18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5997F00C-3441-B7A2-6FDF-EC77C16B8E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985582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3D8612E-8669-94D7-0ADD-C901EF3BF6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D9201534-9B50-7B82-AF95-6D6B39691B6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07B967BF-DF9B-DC41-065E-B31E3D9A6D6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27F96394-4835-89BF-5B44-039EEEC21C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E135BAAA-390D-3C6A-20AA-54FD048844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4575280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92E631-BC9C-5B1D-3433-04A85BCC42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7489C34-B608-C71A-9467-F9F0C329CD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F19E9A1B-966A-9F4F-7D96-8FA6C69380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76163756-5725-8C7D-9CBF-599EE442B3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22A22CD8-F480-B47D-D995-58107F94DEC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6478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CEC76CF-EA30-A216-8C45-9FB221B288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3E578CD3-E509-DBDA-F55F-AD46D2DCD54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9FE8722C-8FA5-C080-C73D-65CDC5AAA1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E5141CE-606B-89FE-E34B-29B5EEE933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99C968D-3D9B-4F1C-D28F-3249EBFE8E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C188FEFC-A48E-3100-1FE9-E65924411E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242470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7FA2D91-2D53-7651-517A-6A301D991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0528D88-D1D5-EA82-A5D5-7D33B37964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Espace réservé du contenu 3">
            <a:extLst>
              <a:ext uri="{FF2B5EF4-FFF2-40B4-BE49-F238E27FC236}">
                <a16:creationId xmlns:a16="http://schemas.microsoft.com/office/drawing/2014/main" id="{C3F0C3F9-3C9D-8407-79CF-341A1A0A4FF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26FAE2F4-155E-4095-E918-3E7A45EEB03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Espace réservé du contenu 5">
            <a:extLst>
              <a:ext uri="{FF2B5EF4-FFF2-40B4-BE49-F238E27FC236}">
                <a16:creationId xmlns:a16="http://schemas.microsoft.com/office/drawing/2014/main" id="{36719419-36D2-D2D5-0369-7F93B833E8D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7" name="Espace réservé de la date 6">
            <a:extLst>
              <a:ext uri="{FF2B5EF4-FFF2-40B4-BE49-F238E27FC236}">
                <a16:creationId xmlns:a16="http://schemas.microsoft.com/office/drawing/2014/main" id="{A5FEC40B-43A2-61A4-567B-66BA3FDD03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8" name="Espace réservé du pied de page 7">
            <a:extLst>
              <a:ext uri="{FF2B5EF4-FFF2-40B4-BE49-F238E27FC236}">
                <a16:creationId xmlns:a16="http://schemas.microsoft.com/office/drawing/2014/main" id="{43F51089-FAA6-B688-667E-412F23EC50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Espace réservé du numéro de diapositive 8">
            <a:extLst>
              <a:ext uri="{FF2B5EF4-FFF2-40B4-BE49-F238E27FC236}">
                <a16:creationId xmlns:a16="http://schemas.microsoft.com/office/drawing/2014/main" id="{DAF70046-7F5B-70AF-B8B4-12B3C68C07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6107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C3FD73-FAFB-2919-6724-668039CE76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12AC4164-34A4-DD60-995E-9114D5C409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8551D827-8214-0823-E5E6-68CB42F20F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6DEC2CED-E033-F278-2947-E520770F7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37703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a date 1">
            <a:extLst>
              <a:ext uri="{FF2B5EF4-FFF2-40B4-BE49-F238E27FC236}">
                <a16:creationId xmlns:a16="http://schemas.microsoft.com/office/drawing/2014/main" id="{6B9A6460-871C-4C16-C52D-DA69475477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3" name="Espace réservé du pied de page 2">
            <a:extLst>
              <a:ext uri="{FF2B5EF4-FFF2-40B4-BE49-F238E27FC236}">
                <a16:creationId xmlns:a16="http://schemas.microsoft.com/office/drawing/2014/main" id="{881BEE8B-05EB-6244-8ED3-58B812EF5C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numéro de diapositive 3">
            <a:extLst>
              <a:ext uri="{FF2B5EF4-FFF2-40B4-BE49-F238E27FC236}">
                <a16:creationId xmlns:a16="http://schemas.microsoft.com/office/drawing/2014/main" id="{FB86FB63-3C0C-86AE-6DA0-A9EB17BE8F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397157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D2A6DA4-A67E-E96E-1C65-92507A2F61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212CE35-DA21-3D46-BD52-9C3743A00AD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4A30D38C-6877-5503-C2A5-A2114CE52A1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409B8DF3-A46C-85FB-C44C-D31391C5C1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2C941473-C7B4-3DE3-6581-0E94A6AC148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B799DC5A-17E9-61E1-4E0D-E825186A0D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655878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B7908F6-6D1B-34D2-B14C-871A1BB05B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</a:p>
        </p:txBody>
      </p:sp>
      <p:sp>
        <p:nvSpPr>
          <p:cNvPr id="3" name="Espace réservé pour une image  2">
            <a:extLst>
              <a:ext uri="{FF2B5EF4-FFF2-40B4-BE49-F238E27FC236}">
                <a16:creationId xmlns:a16="http://schemas.microsoft.com/office/drawing/2014/main" id="{88CB5739-0929-AA42-FCFD-A8C71AA4A2B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r-FR"/>
          </a:p>
        </p:txBody>
      </p:sp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A1FF9F38-A2E4-E164-8F31-322700C8B3A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Espace réservé de la date 4">
            <a:extLst>
              <a:ext uri="{FF2B5EF4-FFF2-40B4-BE49-F238E27FC236}">
                <a16:creationId xmlns:a16="http://schemas.microsoft.com/office/drawing/2014/main" id="{72DE83FF-B75D-9B9E-A27A-AE3DFEF8E2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6" name="Espace réservé du pied de page 5">
            <a:extLst>
              <a:ext uri="{FF2B5EF4-FFF2-40B4-BE49-F238E27FC236}">
                <a16:creationId xmlns:a16="http://schemas.microsoft.com/office/drawing/2014/main" id="{7F0E8215-A99D-D5FB-2B62-60096C0FF5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Espace réservé du numéro de diapositive 6">
            <a:extLst>
              <a:ext uri="{FF2B5EF4-FFF2-40B4-BE49-F238E27FC236}">
                <a16:creationId xmlns:a16="http://schemas.microsoft.com/office/drawing/2014/main" id="{1CAD96B4-208B-69CC-5530-C802BFB07B9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46400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titre 1">
            <a:extLst>
              <a:ext uri="{FF2B5EF4-FFF2-40B4-BE49-F238E27FC236}">
                <a16:creationId xmlns:a16="http://schemas.microsoft.com/office/drawing/2014/main" id="{0B14295B-181A-EBAD-4C72-625469BDD7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F17D98-00D4-E4F1-2D68-5CBC0AB739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4" name="Espace réservé de la date 3">
            <a:extLst>
              <a:ext uri="{FF2B5EF4-FFF2-40B4-BE49-F238E27FC236}">
                <a16:creationId xmlns:a16="http://schemas.microsoft.com/office/drawing/2014/main" id="{B7CFDC9D-B1FF-6F2B-E85B-F73E69829DE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B5E82AD-09C8-4519-9A21-0ED12A9FA483}" type="datetimeFigureOut">
              <a:rPr lang="fr-FR" smtClean="0"/>
              <a:t>13/03/2025</a:t>
            </a:fld>
            <a:endParaRPr lang="fr-FR"/>
          </a:p>
        </p:txBody>
      </p:sp>
      <p:sp>
        <p:nvSpPr>
          <p:cNvPr id="5" name="Espace réservé du pied de page 4">
            <a:extLst>
              <a:ext uri="{FF2B5EF4-FFF2-40B4-BE49-F238E27FC236}">
                <a16:creationId xmlns:a16="http://schemas.microsoft.com/office/drawing/2014/main" id="{BCCA6A96-2296-BA46-B8DF-055A5F52B6D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Espace réservé du numéro de diapositive 5">
            <a:extLst>
              <a:ext uri="{FF2B5EF4-FFF2-40B4-BE49-F238E27FC236}">
                <a16:creationId xmlns:a16="http://schemas.microsoft.com/office/drawing/2014/main" id="{A4F411F1-D505-2589-CB70-89A2123FDDD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F2EAFA-BE41-4C3E-9214-004D7FCD1D5E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02234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729EE9C-9CAA-70F6-F6F0-B9B218A869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peinture, art, intérieur&#10;&#10;Le contenu généré par l’IA peut être incorrect.">
            <a:extLst>
              <a:ext uri="{FF2B5EF4-FFF2-40B4-BE49-F238E27FC236}">
                <a16:creationId xmlns:a16="http://schemas.microsoft.com/office/drawing/2014/main" id="{00CA54BC-6B3A-63E0-7760-4B1E2929D0A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7674430"/>
          </a:xfrm>
        </p:spPr>
      </p:pic>
    </p:spTree>
    <p:extLst>
      <p:ext uri="{BB962C8B-B14F-4D97-AF65-F5344CB8AC3E}">
        <p14:creationId xmlns:p14="http://schemas.microsoft.com/office/powerpoint/2010/main" val="2536978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DF18D8-AD43-830C-DB59-B4E1421328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livre, dessin humoristique, fournitures de bureau&#10;&#10;Le contenu généré par l’IA peut être incorrect.">
            <a:extLst>
              <a:ext uri="{FF2B5EF4-FFF2-40B4-BE49-F238E27FC236}">
                <a16:creationId xmlns:a16="http://schemas.microsoft.com/office/drawing/2014/main" id="{E7AC3BFD-6D7E-11CB-4CE7-789C0A42D9E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4906" y="0"/>
            <a:ext cx="12316906" cy="6858000"/>
          </a:xfrm>
        </p:spPr>
      </p:pic>
    </p:spTree>
    <p:extLst>
      <p:ext uri="{BB962C8B-B14F-4D97-AF65-F5344CB8AC3E}">
        <p14:creationId xmlns:p14="http://schemas.microsoft.com/office/powerpoint/2010/main" val="180247067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0C5C12-9F93-2C9E-0CCA-84B563C439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livre, croquis, dessin&#10;&#10;Le contenu généré par l’IA peut être incorrect.">
            <a:extLst>
              <a:ext uri="{FF2B5EF4-FFF2-40B4-BE49-F238E27FC236}">
                <a16:creationId xmlns:a16="http://schemas.microsoft.com/office/drawing/2014/main" id="{60D0B417-8FB1-25D2-1A81-C1FEE4DC720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816" y="-692149"/>
            <a:ext cx="10515600" cy="7890192"/>
          </a:xfrm>
        </p:spPr>
      </p:pic>
    </p:spTree>
    <p:extLst>
      <p:ext uri="{BB962C8B-B14F-4D97-AF65-F5344CB8AC3E}">
        <p14:creationId xmlns:p14="http://schemas.microsoft.com/office/powerpoint/2010/main" val="62436057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411425-9A2A-BBEC-05FB-ACDF162C9D1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livre, Dessin d’enfant, peinture&#10;&#10;Le contenu généré par l’IA peut être incorrect.">
            <a:extLst>
              <a:ext uri="{FF2B5EF4-FFF2-40B4-BE49-F238E27FC236}">
                <a16:creationId xmlns:a16="http://schemas.microsoft.com/office/drawing/2014/main" id="{0488EEE8-B54A-2105-771F-925FFCDD9F4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96062" y="99060"/>
            <a:ext cx="13384124" cy="6659880"/>
          </a:xfrm>
        </p:spPr>
      </p:pic>
    </p:spTree>
    <p:extLst>
      <p:ext uri="{BB962C8B-B14F-4D97-AF65-F5344CB8AC3E}">
        <p14:creationId xmlns:p14="http://schemas.microsoft.com/office/powerpoint/2010/main" val="168480240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262666-40E5-EAC3-1F00-2929885C524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Dessin d’enfant, livre, dessin humoristique&#10;&#10;Le contenu généré par l’IA peut être incorrect.">
            <a:extLst>
              <a:ext uri="{FF2B5EF4-FFF2-40B4-BE49-F238E27FC236}">
                <a16:creationId xmlns:a16="http://schemas.microsoft.com/office/drawing/2014/main" id="{1FE195B2-89EA-2A9C-0826-E64554A576B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-1685895"/>
            <a:ext cx="9619653" cy="9082058"/>
          </a:xfrm>
        </p:spPr>
      </p:pic>
    </p:spTree>
    <p:extLst>
      <p:ext uri="{BB962C8B-B14F-4D97-AF65-F5344CB8AC3E}">
        <p14:creationId xmlns:p14="http://schemas.microsoft.com/office/powerpoint/2010/main" val="40149651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EE481C5-1213-F643-EDA4-AC00607E56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peinture, texte, art, Dessin d’enfant&#10;&#10;Le contenu généré par l’IA peut être incorrect.">
            <a:extLst>
              <a:ext uri="{FF2B5EF4-FFF2-40B4-BE49-F238E27FC236}">
                <a16:creationId xmlns:a16="http://schemas.microsoft.com/office/drawing/2014/main" id="{B9036DCD-4213-8E17-10EC-3F2560724A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838199" y="-897354"/>
            <a:ext cx="13403688" cy="7862034"/>
          </a:xfrm>
        </p:spPr>
      </p:pic>
    </p:spTree>
    <p:extLst>
      <p:ext uri="{BB962C8B-B14F-4D97-AF65-F5344CB8AC3E}">
        <p14:creationId xmlns:p14="http://schemas.microsoft.com/office/powerpoint/2010/main" val="402998687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7626A5E-E0BB-C301-C050-853EB7B614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art, peinture, dessin&#10;&#10;Le contenu généré par l’IA peut être incorrect.">
            <a:extLst>
              <a:ext uri="{FF2B5EF4-FFF2-40B4-BE49-F238E27FC236}">
                <a16:creationId xmlns:a16="http://schemas.microsoft.com/office/drawing/2014/main" id="{92E9D928-C2BA-5E37-80BE-91ACE8251F8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968" y="-233726"/>
            <a:ext cx="10515600" cy="7584169"/>
          </a:xfrm>
        </p:spPr>
      </p:pic>
    </p:spTree>
    <p:extLst>
      <p:ext uri="{BB962C8B-B14F-4D97-AF65-F5344CB8AC3E}">
        <p14:creationId xmlns:p14="http://schemas.microsoft.com/office/powerpoint/2010/main" val="4021273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BDA09D3-1404-E4B6-7B80-1D61BF4F9E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dessin, Dessin d’enfant, illustration&#10;&#10;Le contenu généré par l’IA peut être incorrect.">
            <a:extLst>
              <a:ext uri="{FF2B5EF4-FFF2-40B4-BE49-F238E27FC236}">
                <a16:creationId xmlns:a16="http://schemas.microsoft.com/office/drawing/2014/main" id="{258C9EF2-CF2A-1788-E4ED-60E8A01CFC2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19200" y="0"/>
            <a:ext cx="9753600" cy="7095067"/>
          </a:xfrm>
        </p:spPr>
      </p:pic>
    </p:spTree>
    <p:extLst>
      <p:ext uri="{BB962C8B-B14F-4D97-AF65-F5344CB8AC3E}">
        <p14:creationId xmlns:p14="http://schemas.microsoft.com/office/powerpoint/2010/main" val="13842986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A7D42C3-E7D8-694D-AEDD-30EE1E2D2B5F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2EEF4ECF-F2B1-C55E-9EF6-F1A39BEAA7F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fr-FR" dirty="0"/>
          </a:p>
        </p:txBody>
      </p:sp>
      <p:pic>
        <p:nvPicPr>
          <p:cNvPr id="5" name="Image 4" descr="Une image contenant texte, livre, intérieur&#10;&#10;Le contenu généré par l’IA peut être incorrect.">
            <a:extLst>
              <a:ext uri="{FF2B5EF4-FFF2-40B4-BE49-F238E27FC236}">
                <a16:creationId xmlns:a16="http://schemas.microsoft.com/office/drawing/2014/main" id="{D0CB145D-9109-39F2-2D83-44491D2A14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504" y="0"/>
            <a:ext cx="1051499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28506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E880B23-EACA-3397-8761-70272FAB00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art, livre&#10;&#10;Le contenu généré par l’IA peut être incorrect.">
            <a:extLst>
              <a:ext uri="{FF2B5EF4-FFF2-40B4-BE49-F238E27FC236}">
                <a16:creationId xmlns:a16="http://schemas.microsoft.com/office/drawing/2014/main" id="{3EA9274A-EC83-D412-55AE-4DD549571CC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0"/>
            <a:ext cx="10007600" cy="7425333"/>
          </a:xfrm>
        </p:spPr>
      </p:pic>
    </p:spTree>
    <p:extLst>
      <p:ext uri="{BB962C8B-B14F-4D97-AF65-F5344CB8AC3E}">
        <p14:creationId xmlns:p14="http://schemas.microsoft.com/office/powerpoint/2010/main" val="171782184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62AD1955-3F54-B12C-A7F4-19F53CFB5A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dessin, Dessin d’enfant, livre&#10;&#10;Le contenu généré par l’IA peut être incorrect.">
            <a:extLst>
              <a:ext uri="{FF2B5EF4-FFF2-40B4-BE49-F238E27FC236}">
                <a16:creationId xmlns:a16="http://schemas.microsoft.com/office/drawing/2014/main" id="{D50B306C-F4EC-8757-2D07-8DD5C88791F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" y="339860"/>
            <a:ext cx="11978640" cy="6518140"/>
          </a:xfrm>
        </p:spPr>
      </p:pic>
    </p:spTree>
    <p:extLst>
      <p:ext uri="{BB962C8B-B14F-4D97-AF65-F5344CB8AC3E}">
        <p14:creationId xmlns:p14="http://schemas.microsoft.com/office/powerpoint/2010/main" val="409896193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EDB901A-80DC-693A-5204-909424EF6E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livre, dessin, illustration&#10;&#10;Le contenu généré par l’IA peut être incorrect.">
            <a:extLst>
              <a:ext uri="{FF2B5EF4-FFF2-40B4-BE49-F238E27FC236}">
                <a16:creationId xmlns:a16="http://schemas.microsoft.com/office/drawing/2014/main" id="{B85C09E3-0EB9-0575-37EE-3FCE4CB6540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5523" y="-581526"/>
            <a:ext cx="9980953" cy="7623041"/>
          </a:xfrm>
          <a:solidFill>
            <a:schemeClr val="tx1"/>
          </a:solidFill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35307388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877396A-5593-46E6-BCC6-1968896221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peinture, texte, livre, poulet&#10;&#10;Le contenu généré par l’IA peut être incorrect.">
            <a:extLst>
              <a:ext uri="{FF2B5EF4-FFF2-40B4-BE49-F238E27FC236}">
                <a16:creationId xmlns:a16="http://schemas.microsoft.com/office/drawing/2014/main" id="{BC37CB39-822F-E278-7A0D-B8FA2EDF5A5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" y="-83250"/>
            <a:ext cx="11353800" cy="6941250"/>
          </a:xfrm>
        </p:spPr>
      </p:pic>
    </p:spTree>
    <p:extLst>
      <p:ext uri="{BB962C8B-B14F-4D97-AF65-F5344CB8AC3E}">
        <p14:creationId xmlns:p14="http://schemas.microsoft.com/office/powerpoint/2010/main" val="10569561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C6CC30D-EEF3-677B-71FB-7EC0C3C542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fournitures de bureau, dessin, livre&#10;&#10;Le contenu généré par l’IA peut être incorrect.">
            <a:extLst>
              <a:ext uri="{FF2B5EF4-FFF2-40B4-BE49-F238E27FC236}">
                <a16:creationId xmlns:a16="http://schemas.microsoft.com/office/drawing/2014/main" id="{2EFB1E75-0B16-442B-B444-AB5EF8279DB3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20" y="0"/>
            <a:ext cx="10728960" cy="7292235"/>
          </a:xfrm>
        </p:spPr>
      </p:pic>
    </p:spTree>
    <p:extLst>
      <p:ext uri="{BB962C8B-B14F-4D97-AF65-F5344CB8AC3E}">
        <p14:creationId xmlns:p14="http://schemas.microsoft.com/office/powerpoint/2010/main" val="23236352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DE1ADDD-1CC3-5664-FA83-40A20179DE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fr-FR"/>
          </a:p>
        </p:txBody>
      </p:sp>
      <p:pic>
        <p:nvPicPr>
          <p:cNvPr id="5" name="Espace réservé du contenu 4" descr="Une image contenant texte, cheval, livre, peinture&#10;&#10;Le contenu généré par l’IA peut être incorrect.">
            <a:extLst>
              <a:ext uri="{FF2B5EF4-FFF2-40B4-BE49-F238E27FC236}">
                <a16:creationId xmlns:a16="http://schemas.microsoft.com/office/drawing/2014/main" id="{D3884695-3CC6-B0A1-ED35-E212880835EA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0" y="28234"/>
            <a:ext cx="10399401" cy="6829766"/>
          </a:xfrm>
        </p:spPr>
      </p:pic>
    </p:spTree>
    <p:extLst>
      <p:ext uri="{BB962C8B-B14F-4D97-AF65-F5344CB8AC3E}">
        <p14:creationId xmlns:p14="http://schemas.microsoft.com/office/powerpoint/2010/main" val="131500501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0</Words>
  <Application>Microsoft Office PowerPoint</Application>
  <PresentationFormat>Grand écran</PresentationFormat>
  <Paragraphs>0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19" baseType="lpstr">
      <vt:lpstr>Aptos</vt:lpstr>
      <vt:lpstr>Aptos Display</vt:lpstr>
      <vt:lpstr>Arial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nawel ourak</dc:creator>
  <cp:lastModifiedBy>baloo&amp;biloute</cp:lastModifiedBy>
  <cp:revision>1</cp:revision>
  <dcterms:created xsi:type="dcterms:W3CDTF">2025-03-08T11:20:38Z</dcterms:created>
  <dcterms:modified xsi:type="dcterms:W3CDTF">2025-03-13T20:17:33Z</dcterms:modified>
</cp:coreProperties>
</file>