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ane Bini" initials="AB" lastIdx="1" clrIdx="0">
    <p:extLst>
      <p:ext uri="{19B8F6BF-5375-455C-9EA6-DF929625EA0E}">
        <p15:presenceInfo xmlns:p15="http://schemas.microsoft.com/office/powerpoint/2012/main" userId="S-1-5-21-259806812-1505768000-1035272434-21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DB6DC-1913-49DB-B6DD-2DAEB442406D}" v="299" dt="2021-12-01T12:41:2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enfance-en-danger67@ac-strasbourg.fr" TargetMode="External"/><Relationship Id="rId1" Type="http://schemas.openxmlformats.org/officeDocument/2006/relationships/hyperlink" Target="mailto:ce.preventionviolence67@ac-strasbourg.fr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nadege.gaillac@ac-strasbourg.fr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enfance-en-danger67@ac-strasbourg.fr" TargetMode="External"/><Relationship Id="rId1" Type="http://schemas.openxmlformats.org/officeDocument/2006/relationships/hyperlink" Target="mailto:ce.preventionviolence67@ac-strasbourg.fr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nadege.gaillac@ac-strasbourg.f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814C9-F174-483D-98C0-DA6811FA92F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3BA7D4-A9A5-40F8-85BB-23926278190D}">
      <dgm:prSet phldrT="[Texte]" custT="1"/>
      <dgm:spPr>
        <a:solidFill>
          <a:schemeClr val="accent4"/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1100" b="1" noProof="0" dirty="0">
              <a:solidFill>
                <a:schemeClr val="tx1"/>
              </a:solidFill>
            </a:rPr>
            <a:t>Elève en souffrance</a:t>
          </a:r>
          <a:endParaRPr lang="fr-FR" sz="1100" noProof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noProof="0" dirty="0">
              <a:solidFill>
                <a:schemeClr val="tx1"/>
              </a:solidFill>
            </a:rPr>
            <a:t>repéré par :</a:t>
          </a:r>
        </a:p>
        <a:p>
          <a:pPr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élèves ; famille ; enseignant</a:t>
          </a:r>
        </a:p>
      </dgm:t>
    </dgm:pt>
    <dgm:pt modelId="{0C52896D-1A97-4F25-9F69-C273269E70A6}" type="parTrans" cxnId="{B5A0EBA1-9012-4C6C-B372-7C03DE7A3895}">
      <dgm:prSet/>
      <dgm:spPr/>
      <dgm:t>
        <a:bodyPr/>
        <a:lstStyle/>
        <a:p>
          <a:endParaRPr lang="fr-FR" sz="900"/>
        </a:p>
      </dgm:t>
    </dgm:pt>
    <dgm:pt modelId="{F8591384-8275-42F2-84A7-1439E6937D17}" type="sibTrans" cxnId="{B5A0EBA1-9012-4C6C-B372-7C03DE7A3895}">
      <dgm:prSet/>
      <dgm:spPr/>
      <dgm:t>
        <a:bodyPr/>
        <a:lstStyle/>
        <a:p>
          <a:endParaRPr lang="fr-FR" sz="900"/>
        </a:p>
      </dgm:t>
    </dgm:pt>
    <dgm:pt modelId="{287DB7EE-AB7E-446A-9149-18784ADCDB6C}" type="asst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La directrice ou le directeur </a:t>
          </a:r>
        </a:p>
        <a:p>
          <a:r>
            <a:rPr lang="fr-FR" sz="900" b="1" dirty="0">
              <a:solidFill>
                <a:schemeClr val="tx1"/>
              </a:solidFill>
            </a:rPr>
            <a:t>informe le médecin scolaire, </a:t>
          </a:r>
        </a:p>
        <a:p>
          <a:r>
            <a:rPr lang="fr-FR" sz="900" b="1" dirty="0">
              <a:solidFill>
                <a:schemeClr val="tx1"/>
              </a:solidFill>
            </a:rPr>
            <a:t>la ou le </a:t>
          </a:r>
          <a:r>
            <a:rPr lang="fr-FR" sz="900" b="1" dirty="0" err="1">
              <a:solidFill>
                <a:schemeClr val="tx1"/>
              </a:solidFill>
            </a:rPr>
            <a:t>psyEN</a:t>
          </a:r>
          <a:r>
            <a:rPr lang="fr-FR" sz="900" b="1" dirty="0">
              <a:solidFill>
                <a:schemeClr val="tx1"/>
              </a:solidFill>
            </a:rPr>
            <a:t>, l’IEN,</a:t>
          </a:r>
        </a:p>
        <a:p>
          <a:r>
            <a:rPr lang="fr-FR" sz="900" dirty="0">
              <a:solidFill>
                <a:schemeClr val="tx1"/>
              </a:solidFill>
            </a:rPr>
            <a:t>pilote du pôle ressource de circonscription </a:t>
          </a:r>
        </a:p>
      </dgm:t>
    </dgm:pt>
    <dgm:pt modelId="{F343AED3-ABD0-416F-A3E4-29AC5845858B}" type="parTrans" cxnId="{6114C423-8397-4AAA-8773-28818C8FBF65}">
      <dgm:prSet/>
      <dgm:spPr/>
      <dgm:t>
        <a:bodyPr/>
        <a:lstStyle/>
        <a:p>
          <a:endParaRPr lang="fr-FR" sz="900"/>
        </a:p>
      </dgm:t>
    </dgm:pt>
    <dgm:pt modelId="{412F7B39-504E-4BE2-9E8A-25A002DCF809}" type="sibTrans" cxnId="{6114C423-8397-4AAA-8773-28818C8FBF65}">
      <dgm:prSet/>
      <dgm:spPr/>
      <dgm:t>
        <a:bodyPr/>
        <a:lstStyle/>
        <a:p>
          <a:endParaRPr lang="fr-FR" sz="900"/>
        </a:p>
      </dgm:t>
    </dgm:pt>
    <dgm:pt modelId="{D411D7EF-DD99-4515-A9FE-3DC7EB208CA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Prise d’informations sur la situation</a:t>
          </a:r>
          <a:endParaRPr lang="fr-FR" sz="900" dirty="0">
            <a:solidFill>
              <a:schemeClr val="tx1"/>
            </a:solidFill>
          </a:endParaRPr>
        </a:p>
        <a:p>
          <a:r>
            <a:rPr lang="fr-FR" sz="9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dirty="0">
              <a:solidFill>
                <a:schemeClr val="tx1"/>
              </a:solidFill>
            </a:rPr>
            <a:t>(dans les 24h)</a:t>
          </a:r>
          <a:endParaRPr lang="fr-FR" sz="900" dirty="0">
            <a:solidFill>
              <a:schemeClr val="tx1"/>
            </a:solidFill>
          </a:endParaRPr>
        </a:p>
      </dgm:t>
    </dgm:pt>
    <dgm:pt modelId="{DCD86D51-0159-4560-A94D-3C567F9AE85C}" type="parTrans" cxnId="{76220746-F439-4B96-978C-A2148CA59FB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539B1A5D-8340-4452-916B-004229ED0782}" type="sibTrans" cxnId="{76220746-F439-4B96-978C-A2148CA59FBD}">
      <dgm:prSet/>
      <dgm:spPr/>
      <dgm:t>
        <a:bodyPr/>
        <a:lstStyle/>
        <a:p>
          <a:endParaRPr lang="fr-FR" sz="900"/>
        </a:p>
      </dgm:t>
    </dgm:pt>
    <dgm:pt modelId="{328B4A13-ECFE-4151-964B-72BCD643FF6D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Analyse de la situation</a:t>
          </a:r>
        </a:p>
        <a:p>
          <a:pPr>
            <a:spcAft>
              <a:spcPts val="0"/>
            </a:spcAft>
          </a:pPr>
          <a:endParaRPr lang="fr-FR" sz="900" b="0" dirty="0">
            <a:solidFill>
              <a:schemeClr val="tx1"/>
            </a:solidFill>
          </a:endParaRPr>
        </a:p>
        <a:p>
          <a:pPr>
            <a:spcAft>
              <a:spcPts val="0"/>
            </a:spcAft>
          </a:pPr>
          <a:r>
            <a:rPr lang="fr-FR" sz="900" b="0" dirty="0">
              <a:solidFill>
                <a:schemeClr val="tx1"/>
              </a:solidFill>
            </a:rPr>
            <a:t>Equipe </a:t>
          </a:r>
          <a:r>
            <a:rPr lang="fr-FR" sz="900" b="0" dirty="0" err="1">
              <a:solidFill>
                <a:schemeClr val="tx1"/>
              </a:solidFill>
            </a:rPr>
            <a:t>pHARe</a:t>
          </a:r>
          <a:r>
            <a:rPr lang="fr-FR" sz="900" b="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>
            <a:spcAft>
              <a:spcPct val="35000"/>
            </a:spcAft>
          </a:pPr>
          <a:r>
            <a:rPr lang="fr-FR" sz="900" b="0" dirty="0">
              <a:solidFill>
                <a:schemeClr val="tx1"/>
              </a:solidFill>
            </a:rPr>
            <a:t>circonscription :  </a:t>
          </a:r>
        </a:p>
      </dgm:t>
    </dgm:pt>
    <dgm:pt modelId="{4E3CB82C-F32D-49FC-AB48-3B36EF269767}" type="parTrans" cxnId="{E5805EFE-CAB2-4138-8CC7-4D95292BF6D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3A8B5C06-F7DC-414C-86DE-623E0260DDDE}" type="sibTrans" cxnId="{E5805EFE-CAB2-4138-8CC7-4D95292BF6D5}">
      <dgm:prSet/>
      <dgm:spPr/>
      <dgm:t>
        <a:bodyPr/>
        <a:lstStyle/>
        <a:p>
          <a:endParaRPr lang="fr-FR" sz="900"/>
        </a:p>
      </dgm:t>
    </dgm:pt>
    <dgm:pt modelId="{23588FB8-1642-4317-BE6B-90183B05DC6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relève de l’intimidation </a:t>
          </a:r>
          <a:r>
            <a:rPr lang="fr-FR" sz="900" b="1" dirty="0">
              <a:solidFill>
                <a:schemeClr val="tx1"/>
              </a:solidFill>
            </a:rPr>
            <a:t>(surnoms, moqueries, mises à l’écart, rumeurs…)</a:t>
          </a:r>
        </a:p>
      </dgm:t>
    </dgm:pt>
    <dgm:pt modelId="{3FD0CDAB-DE03-4969-9D8B-08182771BE84}" type="parTrans" cxnId="{D0CCFFB5-470B-47F6-9197-9305CA455A9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F61FE273-DA67-4736-B683-519CD5259C32}" type="sibTrans" cxnId="{D0CCFFB5-470B-47F6-9197-9305CA455A9D}">
      <dgm:prSet/>
      <dgm:spPr/>
      <dgm:t>
        <a:bodyPr/>
        <a:lstStyle/>
        <a:p>
          <a:endParaRPr lang="fr-FR" sz="900"/>
        </a:p>
      </dgm:t>
    </dgm:pt>
    <dgm:pt modelId="{9055761F-FFB5-4B49-AB31-3ECD6540E82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Signalement DSDEN </a:t>
          </a:r>
          <a:br>
            <a:rPr lang="fr-FR" sz="700" b="1" u="sng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rPr>
          </a:br>
          <a:r>
            <a:rPr lang="fr-FR" sz="700" dirty="0">
              <a:solidFill>
                <a:schemeClr val="tx1"/>
              </a:solidFill>
              <a:latin typeface="+mn-lt"/>
              <a:hlinkClick xmlns:r="http://schemas.openxmlformats.org/officeDocument/2006/relationships" r:id="rId1"/>
            </a:rPr>
            <a:t>ce.preventionviolence67@ac-strasbourg.fr</a:t>
          </a:r>
          <a:r>
            <a:rPr lang="fr-FR" sz="700" dirty="0">
              <a:solidFill>
                <a:schemeClr val="tx1"/>
              </a:solidFill>
              <a:latin typeface="+mn-lt"/>
            </a:rPr>
            <a:t> </a:t>
          </a:r>
        </a:p>
        <a:p>
          <a:pPr>
            <a:spcAft>
              <a:spcPts val="0"/>
            </a:spcAft>
          </a:pPr>
          <a:r>
            <a:rPr lang="fr-FR" sz="7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2"/>
            </a:rPr>
            <a:t>enfance-en-danger67@ac-strasbourg.fr</a:t>
          </a:r>
          <a:endParaRPr lang="fr-FR" sz="700" dirty="0">
            <a:solidFill>
              <a:schemeClr val="accent5">
                <a:lumMod val="75000"/>
              </a:schemeClr>
            </a:solidFill>
          </a:endParaRPr>
        </a:p>
        <a:p>
          <a:pPr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 et ARENA-fait établissement</a:t>
          </a:r>
        </a:p>
      </dgm:t>
    </dgm:pt>
    <dgm:pt modelId="{0956EA99-2FDF-4EA8-9295-5B544CDE5114}" type="parTrans" cxnId="{956CFC2F-13F2-4F3B-8D79-73DEB5E7118D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1019BB18-9B20-4F45-A9C3-6BFCD3056603}" type="sibTrans" cxnId="{956CFC2F-13F2-4F3B-8D79-73DEB5E7118D}">
      <dgm:prSet/>
      <dgm:spPr/>
      <dgm:t>
        <a:bodyPr/>
        <a:lstStyle/>
        <a:p>
          <a:endParaRPr lang="fr-FR" sz="900"/>
        </a:p>
      </dgm:t>
    </dgm:pt>
    <dgm:pt modelId="{9A32420D-339C-4F28-AA2B-2923F4CE93EB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>
            <a:buNone/>
          </a:pPr>
          <a:r>
            <a:rPr lang="fr-FR" sz="900" dirty="0">
              <a:solidFill>
                <a:schemeClr val="tx1"/>
              </a:solidFill>
            </a:rPr>
            <a:t>Relève d’une prise en charge par 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l’équipe pédagogique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pôle ressource de circonscription 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le médecin scolaire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900" dirty="0">
              <a:solidFill>
                <a:schemeClr val="tx1"/>
              </a:solidFill>
            </a:rPr>
            <a:t>    - des partenaires extérieurs</a:t>
          </a:r>
        </a:p>
      </dgm:t>
    </dgm:pt>
    <dgm:pt modelId="{AB4F6CC1-B887-4AF1-9B61-A26FE15208FB}" type="parTrans" cxnId="{87FB01D2-34B6-49B4-8870-FD149457DF55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D263DFD1-CBC6-40BE-8B25-8E5E371F9C82}" type="sibTrans" cxnId="{87FB01D2-34B6-49B4-8870-FD149457DF55}">
      <dgm:prSet/>
      <dgm:spPr/>
      <dgm:t>
        <a:bodyPr/>
        <a:lstStyle/>
        <a:p>
          <a:endParaRPr lang="fr-FR" sz="900"/>
        </a:p>
      </dgm:t>
    </dgm:pt>
    <dgm:pt modelId="{7356A771-4E94-46FC-B94A-0D71FAD5766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Activation de la MPP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conduite par :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l’équipe </a:t>
          </a:r>
          <a:r>
            <a:rPr lang="fr-FR" sz="900" dirty="0" err="1">
              <a:solidFill>
                <a:schemeClr val="tx1"/>
              </a:solidFill>
            </a:rPr>
            <a:t>pHARe</a:t>
          </a:r>
          <a:r>
            <a:rPr lang="fr-FR" sz="900" dirty="0">
              <a:solidFill>
                <a:schemeClr val="tx1"/>
              </a:solidFill>
            </a:rPr>
            <a:t> de l’école </a:t>
          </a:r>
        </a:p>
        <a:p>
          <a:pPr algn="l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Répartition des entretiens</a:t>
          </a:r>
        </a:p>
      </dgm:t>
    </dgm:pt>
    <dgm:pt modelId="{99F4F305-8929-4967-B7D3-A40719F5974E}" type="parTrans" cxnId="{04F564B9-284F-434C-84A1-72E8AFB0664F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434D5D3F-1D3A-47A0-9F0A-F8CAE1DECF9A}" type="sibTrans" cxnId="{04F564B9-284F-434C-84A1-72E8AFB0664F}">
      <dgm:prSet/>
      <dgm:spPr/>
      <dgm:t>
        <a:bodyPr/>
        <a:lstStyle/>
        <a:p>
          <a:endParaRPr lang="fr-FR" sz="900"/>
        </a:p>
      </dgm:t>
    </dgm:pt>
    <dgm:pt modelId="{D2A609DE-8937-45C0-BCFA-8D327890185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dirty="0">
              <a:solidFill>
                <a:schemeClr val="tx1"/>
              </a:solidFill>
            </a:rPr>
            <a:t>Entretien avec la cible </a:t>
          </a:r>
        </a:p>
        <a:p>
          <a:pPr algn="ctr">
            <a:spcAft>
              <a:spcPct val="35000"/>
            </a:spcAft>
          </a:pPr>
          <a:r>
            <a:rPr lang="fr-FR" sz="900" dirty="0">
              <a:solidFill>
                <a:schemeClr val="tx1"/>
              </a:solidFill>
            </a:rPr>
            <a:t>(autant de temps que nécessaires) </a:t>
          </a:r>
          <a:endParaRPr lang="fr-FR" sz="900" b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Sur plusieurs semaines</a:t>
          </a:r>
        </a:p>
        <a:p>
          <a:pPr algn="ctr">
            <a:spcAft>
              <a:spcPct val="35000"/>
            </a:spcAft>
          </a:pPr>
          <a:endParaRPr lang="fr-FR" sz="900" b="1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67B8BA4E-F56A-4ED7-8434-DF126A1F7510}" type="parTrans" cxnId="{2FE8D478-A443-4E55-9821-74E513EF4E5E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EDB9EE4-D77F-4185-8282-8E38894FB784}" type="sibTrans" cxnId="{2FE8D478-A443-4E55-9821-74E513EF4E5E}">
      <dgm:prSet/>
      <dgm:spPr/>
      <dgm:t>
        <a:bodyPr/>
        <a:lstStyle/>
        <a:p>
          <a:endParaRPr lang="fr-FR" sz="900"/>
        </a:p>
      </dgm:t>
    </dgm:pt>
    <dgm:pt modelId="{0E65621D-2650-49DA-AA6C-6783C96F267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900" b="1" dirty="0">
              <a:solidFill>
                <a:schemeClr val="tx1"/>
              </a:solidFill>
            </a:rPr>
            <a:t>Entretien avec </a:t>
          </a:r>
          <a:r>
            <a:rPr lang="fr-FR" sz="900" b="1">
              <a:solidFill>
                <a:schemeClr val="tx1"/>
              </a:solidFill>
            </a:rPr>
            <a:t>les 2 parents </a:t>
          </a:r>
          <a:r>
            <a:rPr lang="fr-FR" sz="900" dirty="0">
              <a:solidFill>
                <a:schemeClr val="tx1"/>
              </a:solidFill>
            </a:rPr>
            <a:t>de la cible</a:t>
          </a:r>
        </a:p>
        <a:p>
          <a:endParaRPr lang="fr-FR" sz="900" dirty="0">
            <a:solidFill>
              <a:schemeClr val="tx1"/>
            </a:solidFill>
          </a:endParaRPr>
        </a:p>
        <a:p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dirty="0">
            <a:solidFill>
              <a:schemeClr val="tx1"/>
            </a:solidFill>
          </a:endParaRPr>
        </a:p>
      </dgm:t>
    </dgm:pt>
    <dgm:pt modelId="{4C040FAD-9A3D-40D0-82B6-5B3301E2BBD7}" type="parTrans" cxnId="{7011B80F-F446-485D-9E51-6E7F5B772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9EBB38EC-4C8E-4598-A81A-6B9509E40E33}" type="sibTrans" cxnId="{7011B80F-F446-485D-9E51-6E7F5B772D09}">
      <dgm:prSet/>
      <dgm:spPr/>
      <dgm:t>
        <a:bodyPr/>
        <a:lstStyle/>
        <a:p>
          <a:endParaRPr lang="fr-FR" sz="900"/>
        </a:p>
      </dgm:t>
    </dgm:pt>
    <dgm:pt modelId="{1E3E5CB5-8609-40A4-B00F-F81ED6DAD83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FR" sz="900" dirty="0">
              <a:solidFill>
                <a:schemeClr val="tx1"/>
              </a:solidFill>
            </a:rPr>
            <a:t>La situation ne relève pas de l’intimidation</a:t>
          </a:r>
        </a:p>
      </dgm:t>
    </dgm:pt>
    <dgm:pt modelId="{3967D456-B59D-43D6-A683-B0017131512B}" type="parTrans" cxnId="{807CF06D-4FA6-48D8-AFC6-802D60959F1B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0512FDC6-3308-491B-960D-469DE6C6FB0C}" type="sibTrans" cxnId="{807CF06D-4FA6-48D8-AFC6-802D60959F1B}">
      <dgm:prSet/>
      <dgm:spPr/>
      <dgm:t>
        <a:bodyPr/>
        <a:lstStyle/>
        <a:p>
          <a:endParaRPr lang="fr-FR" sz="900"/>
        </a:p>
      </dgm:t>
    </dgm:pt>
    <dgm:pt modelId="{0F574439-4D84-4DC3-A5A2-EDEA71AAC8E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non </a:t>
          </a:r>
          <a:r>
            <a:rPr lang="fr-FR" sz="900" b="1" noProof="0" dirty="0" err="1">
              <a:solidFill>
                <a:schemeClr val="tx1"/>
              </a:solidFill>
            </a:rPr>
            <a:t>blâmants</a:t>
          </a:r>
          <a:r>
            <a:rPr lang="fr-FR" sz="900" b="1" noProof="0" dirty="0">
              <a:solidFill>
                <a:schemeClr val="tx1"/>
              </a:solidFill>
            </a:rPr>
            <a:t> avec le(s) intimidateur(s) et le(s) témoin(s) </a:t>
          </a:r>
        </a:p>
        <a:p>
          <a:pPr algn="ctr">
            <a:spcAft>
              <a:spcPct val="35000"/>
            </a:spcAft>
          </a:pPr>
          <a:r>
            <a:rPr lang="fr-FR" sz="9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Entretiens courts de 2 à 3 mn max.</a:t>
          </a:r>
        </a:p>
        <a:p>
          <a:pPr algn="ctr">
            <a:spcAft>
              <a:spcPct val="35000"/>
            </a:spcAft>
          </a:pPr>
          <a:r>
            <a:rPr lang="fr-FR" sz="900" b="0" noProof="0" dirty="0">
              <a:solidFill>
                <a:schemeClr val="tx1"/>
              </a:solidFill>
            </a:rPr>
            <a:t>A réitérer jusqu’à résolution. </a:t>
          </a:r>
        </a:p>
        <a:p>
          <a:pPr algn="just">
            <a:spcAft>
              <a:spcPct val="35000"/>
            </a:spcAft>
          </a:pPr>
          <a:endParaRPr lang="fr-FR" sz="900" b="1" noProof="0" dirty="0">
            <a:solidFill>
              <a:schemeClr val="tx1"/>
            </a:solidFill>
          </a:endParaRPr>
        </a:p>
        <a:p>
          <a:pPr algn="ctr">
            <a:spcAft>
              <a:spcPct val="35000"/>
            </a:spcAft>
          </a:pPr>
          <a:r>
            <a:rPr lang="fr-FR" sz="900" b="1" dirty="0">
              <a:solidFill>
                <a:schemeClr val="tx1"/>
              </a:solidFill>
            </a:rPr>
            <a:t>Qui ? ……………..……………………………</a:t>
          </a:r>
          <a:endParaRPr lang="fr-FR" sz="900" noProof="0" dirty="0">
            <a:solidFill>
              <a:schemeClr val="tx1"/>
            </a:solidFill>
          </a:endParaRPr>
        </a:p>
      </dgm:t>
    </dgm:pt>
    <dgm:pt modelId="{CE43A650-6B25-4DAE-9C49-3A5E80F568E7}" type="parTrans" cxnId="{FE3552A8-101B-4998-BA7C-29BE254F1D09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A44C825F-DB67-420A-ADEC-9684EDBE2747}" type="sibTrans" cxnId="{FE3552A8-101B-4998-BA7C-29BE254F1D09}">
      <dgm:prSet/>
      <dgm:spPr/>
      <dgm:t>
        <a:bodyPr/>
        <a:lstStyle/>
        <a:p>
          <a:endParaRPr lang="fr-FR" sz="900"/>
        </a:p>
      </dgm:t>
    </dgm:pt>
    <dgm:pt modelId="{D8C3396B-7BB1-4D2F-B1EF-F8CEB4FFA95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Concertation</a:t>
          </a:r>
          <a:r>
            <a:rPr lang="fr-FR" sz="900" noProof="0" dirty="0">
              <a:solidFill>
                <a:schemeClr val="tx1"/>
              </a:solidFill>
            </a:rPr>
            <a:t> régulière de l’équipe </a:t>
          </a:r>
          <a:r>
            <a:rPr lang="fr-FR" sz="900" noProof="0" dirty="0" err="1">
              <a:solidFill>
                <a:schemeClr val="tx1"/>
              </a:solidFill>
            </a:rPr>
            <a:t>pHARe</a:t>
          </a:r>
          <a:r>
            <a:rPr lang="fr-FR" sz="9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algn="ctr">
            <a:spcAft>
              <a:spcPts val="0"/>
            </a:spcAft>
          </a:pPr>
          <a:endParaRPr lang="fr-FR" sz="900" noProof="0" dirty="0">
            <a:solidFill>
              <a:schemeClr val="tx1"/>
            </a:solidFill>
          </a:endParaRPr>
        </a:p>
        <a:p>
          <a:pPr algn="ctr">
            <a:spcAft>
              <a:spcPts val="0"/>
            </a:spcAft>
          </a:pPr>
          <a:r>
            <a:rPr lang="fr-FR" sz="900" b="1" noProof="0" dirty="0">
              <a:solidFill>
                <a:schemeClr val="tx1"/>
              </a:solidFill>
            </a:rPr>
            <a:t>Strict respect de la confidentialité</a:t>
          </a:r>
        </a:p>
      </dgm:t>
    </dgm:pt>
    <dgm:pt modelId="{69B2F90A-0FB2-431D-B90D-C370DE58530D}" type="parTrans" cxnId="{89FB6541-CE75-4930-9594-5499C5E6F657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900"/>
        </a:p>
      </dgm:t>
    </dgm:pt>
    <dgm:pt modelId="{BD5C2CCB-2F60-433B-AC65-146C28836208}" type="sibTrans" cxnId="{89FB6541-CE75-4930-9594-5499C5E6F657}">
      <dgm:prSet/>
      <dgm:spPr/>
      <dgm:t>
        <a:bodyPr/>
        <a:lstStyle/>
        <a:p>
          <a:endParaRPr lang="fr-FR" sz="900"/>
        </a:p>
      </dgm:t>
    </dgm:pt>
    <dgm:pt modelId="{B773C674-2F13-494C-A96F-03A8E4AA69B8}" type="pres">
      <dgm:prSet presAssocID="{D68814C9-F174-483D-98C0-DA6811FA92F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634E6B-E796-4912-86C1-79201C935EF0}" type="pres">
      <dgm:prSet presAssocID="{023BA7D4-A9A5-40F8-85BB-23926278190D}" presName="root1" presStyleCnt="0"/>
      <dgm:spPr/>
    </dgm:pt>
    <dgm:pt modelId="{C80D7CBB-BF7A-45AA-B80C-400126BA2D03}" type="pres">
      <dgm:prSet presAssocID="{023BA7D4-A9A5-40F8-85BB-23926278190D}" presName="LevelOneTextNode" presStyleLbl="node0" presStyleIdx="0" presStyleCnt="2">
        <dgm:presLayoutVars>
          <dgm:chPref val="3"/>
        </dgm:presLayoutVars>
      </dgm:prSet>
      <dgm:spPr/>
    </dgm:pt>
    <dgm:pt modelId="{646C3245-5894-4C54-97BF-E0F5F6C58434}" type="pres">
      <dgm:prSet presAssocID="{023BA7D4-A9A5-40F8-85BB-23926278190D}" presName="level2hierChild" presStyleCnt="0"/>
      <dgm:spPr/>
    </dgm:pt>
    <dgm:pt modelId="{49C3759A-6960-437A-962C-1B7BA175E754}" type="pres">
      <dgm:prSet presAssocID="{287DB7EE-AB7E-446A-9149-18784ADCDB6C}" presName="root1" presStyleCnt="0"/>
      <dgm:spPr/>
    </dgm:pt>
    <dgm:pt modelId="{0BE270D5-09C9-4A71-8FD1-68BFF9E87587}" type="pres">
      <dgm:prSet presAssocID="{287DB7EE-AB7E-446A-9149-18784ADCDB6C}" presName="LevelOneTextNode" presStyleLbl="node0" presStyleIdx="1" presStyleCnt="2">
        <dgm:presLayoutVars>
          <dgm:chPref val="3"/>
        </dgm:presLayoutVars>
      </dgm:prSet>
      <dgm:spPr/>
    </dgm:pt>
    <dgm:pt modelId="{36D60060-8439-4973-BF14-19466EF93022}" type="pres">
      <dgm:prSet presAssocID="{287DB7EE-AB7E-446A-9149-18784ADCDB6C}" presName="level2hierChild" presStyleCnt="0"/>
      <dgm:spPr/>
    </dgm:pt>
    <dgm:pt modelId="{91DBE37A-8C2D-4917-B4F0-11463546C634}" type="pres">
      <dgm:prSet presAssocID="{DCD86D51-0159-4560-A94D-3C567F9AE85C}" presName="conn2-1" presStyleLbl="parChTrans1D2" presStyleIdx="0" presStyleCnt="2"/>
      <dgm:spPr/>
    </dgm:pt>
    <dgm:pt modelId="{6FF42771-85E4-4526-8686-A3CDB4E8F5B0}" type="pres">
      <dgm:prSet presAssocID="{DCD86D51-0159-4560-A94D-3C567F9AE85C}" presName="connTx" presStyleLbl="parChTrans1D2" presStyleIdx="0" presStyleCnt="2"/>
      <dgm:spPr/>
    </dgm:pt>
    <dgm:pt modelId="{08F33848-54F5-4F22-AC4D-092019F0D50D}" type="pres">
      <dgm:prSet presAssocID="{D411D7EF-DD99-4515-A9FE-3DC7EB208CA0}" presName="root2" presStyleCnt="0"/>
      <dgm:spPr/>
    </dgm:pt>
    <dgm:pt modelId="{B802CBDB-474C-4EC4-BA08-F9F03F19DF23}" type="pres">
      <dgm:prSet presAssocID="{D411D7EF-DD99-4515-A9FE-3DC7EB208CA0}" presName="LevelTwoTextNode" presStyleLbl="node2" presStyleIdx="0" presStyleCnt="2">
        <dgm:presLayoutVars>
          <dgm:chPref val="3"/>
        </dgm:presLayoutVars>
      </dgm:prSet>
      <dgm:spPr/>
    </dgm:pt>
    <dgm:pt modelId="{0C32E785-932C-41CE-A2C6-2AFB6436D6F6}" type="pres">
      <dgm:prSet presAssocID="{D411D7EF-DD99-4515-A9FE-3DC7EB208CA0}" presName="level3hierChild" presStyleCnt="0"/>
      <dgm:spPr/>
    </dgm:pt>
    <dgm:pt modelId="{2E5EC69A-F522-4674-9098-D840B71F1359}" type="pres">
      <dgm:prSet presAssocID="{4E3CB82C-F32D-49FC-AB48-3B36EF269767}" presName="conn2-1" presStyleLbl="parChTrans1D2" presStyleIdx="1" presStyleCnt="2"/>
      <dgm:spPr/>
    </dgm:pt>
    <dgm:pt modelId="{7E0B9950-384E-41CE-B183-06BC22503CFC}" type="pres">
      <dgm:prSet presAssocID="{4E3CB82C-F32D-49FC-AB48-3B36EF269767}" presName="connTx" presStyleLbl="parChTrans1D2" presStyleIdx="1" presStyleCnt="2"/>
      <dgm:spPr/>
    </dgm:pt>
    <dgm:pt modelId="{83384AD4-6E74-434E-A3C7-EFAFFB391186}" type="pres">
      <dgm:prSet presAssocID="{328B4A13-ECFE-4151-964B-72BCD643FF6D}" presName="root2" presStyleCnt="0"/>
      <dgm:spPr/>
    </dgm:pt>
    <dgm:pt modelId="{BC7D2FAF-47AE-4E94-81D8-08507412FF9D}" type="pres">
      <dgm:prSet presAssocID="{328B4A13-ECFE-4151-964B-72BCD643FF6D}" presName="LevelTwoTextNode" presStyleLbl="node2" presStyleIdx="1" presStyleCnt="2">
        <dgm:presLayoutVars>
          <dgm:chPref val="3"/>
        </dgm:presLayoutVars>
      </dgm:prSet>
      <dgm:spPr/>
    </dgm:pt>
    <dgm:pt modelId="{C730CFC6-4A3B-4093-8A8B-700CD7C4A257}" type="pres">
      <dgm:prSet presAssocID="{328B4A13-ECFE-4151-964B-72BCD643FF6D}" presName="level3hierChild" presStyleCnt="0"/>
      <dgm:spPr/>
    </dgm:pt>
    <dgm:pt modelId="{4AD9E17A-F4B3-4079-BE8B-BE14D26E7CB2}" type="pres">
      <dgm:prSet presAssocID="{3FD0CDAB-DE03-4969-9D8B-08182771BE84}" presName="conn2-1" presStyleLbl="parChTrans1D3" presStyleIdx="0" presStyleCnt="3"/>
      <dgm:spPr/>
    </dgm:pt>
    <dgm:pt modelId="{15F93B75-46E4-4FFC-A545-0583942246EE}" type="pres">
      <dgm:prSet presAssocID="{3FD0CDAB-DE03-4969-9D8B-08182771BE84}" presName="connTx" presStyleLbl="parChTrans1D3" presStyleIdx="0" presStyleCnt="3"/>
      <dgm:spPr/>
    </dgm:pt>
    <dgm:pt modelId="{9FCFA9AA-14DC-4BAA-8F74-542A22854607}" type="pres">
      <dgm:prSet presAssocID="{23588FB8-1642-4317-BE6B-90183B05DC64}" presName="root2" presStyleCnt="0"/>
      <dgm:spPr/>
    </dgm:pt>
    <dgm:pt modelId="{70D6C0C9-CD4B-4600-BE87-7C88E5F92D34}" type="pres">
      <dgm:prSet presAssocID="{23588FB8-1642-4317-BE6B-90183B05DC64}" presName="LevelTwoTextNode" presStyleLbl="node3" presStyleIdx="0" presStyleCnt="3">
        <dgm:presLayoutVars>
          <dgm:chPref val="3"/>
        </dgm:presLayoutVars>
      </dgm:prSet>
      <dgm:spPr/>
    </dgm:pt>
    <dgm:pt modelId="{C1A9A300-C045-4784-8433-3E2FDE6E5DE1}" type="pres">
      <dgm:prSet presAssocID="{23588FB8-1642-4317-BE6B-90183B05DC64}" presName="level3hierChild" presStyleCnt="0"/>
      <dgm:spPr/>
    </dgm:pt>
    <dgm:pt modelId="{5B2B8E28-1E8A-4579-954F-48CF0CA29699}" type="pres">
      <dgm:prSet presAssocID="{99F4F305-8929-4967-B7D3-A40719F5974E}" presName="conn2-1" presStyleLbl="parChTrans1D4" presStyleIdx="0" presStyleCnt="6"/>
      <dgm:spPr/>
    </dgm:pt>
    <dgm:pt modelId="{AA2BD498-3F18-45F9-8B14-9DA5A6F76275}" type="pres">
      <dgm:prSet presAssocID="{99F4F305-8929-4967-B7D3-A40719F5974E}" presName="connTx" presStyleLbl="parChTrans1D4" presStyleIdx="0" presStyleCnt="6"/>
      <dgm:spPr/>
    </dgm:pt>
    <dgm:pt modelId="{6E504403-C167-4DEB-9526-55E2E37C48F0}" type="pres">
      <dgm:prSet presAssocID="{7356A771-4E94-46FC-B94A-0D71FAD57660}" presName="root2" presStyleCnt="0"/>
      <dgm:spPr/>
    </dgm:pt>
    <dgm:pt modelId="{BF01B891-3C11-49E1-A3C3-846BFE7B96E8}" type="pres">
      <dgm:prSet presAssocID="{7356A771-4E94-46FC-B94A-0D71FAD57660}" presName="LevelTwoTextNode" presStyleLbl="node4" presStyleIdx="0" presStyleCnt="6" custScaleY="131352">
        <dgm:presLayoutVars>
          <dgm:chPref val="3"/>
        </dgm:presLayoutVars>
      </dgm:prSet>
      <dgm:spPr/>
    </dgm:pt>
    <dgm:pt modelId="{8B5A6C26-6800-4BF3-B4BA-07A850456AD4}" type="pres">
      <dgm:prSet presAssocID="{7356A771-4E94-46FC-B94A-0D71FAD57660}" presName="level3hierChild" presStyleCnt="0"/>
      <dgm:spPr/>
    </dgm:pt>
    <dgm:pt modelId="{A7673C12-A375-4C93-B507-0F84D227AD2A}" type="pres">
      <dgm:prSet presAssocID="{67B8BA4E-F56A-4ED7-8434-DF126A1F7510}" presName="conn2-1" presStyleLbl="parChTrans1D4" presStyleIdx="1" presStyleCnt="6"/>
      <dgm:spPr/>
    </dgm:pt>
    <dgm:pt modelId="{319A22C0-966C-4CF6-A042-5CF9C97A265E}" type="pres">
      <dgm:prSet presAssocID="{67B8BA4E-F56A-4ED7-8434-DF126A1F7510}" presName="connTx" presStyleLbl="parChTrans1D4" presStyleIdx="1" presStyleCnt="6"/>
      <dgm:spPr/>
    </dgm:pt>
    <dgm:pt modelId="{071AA46F-4ACF-4D5A-98C4-40EBEE108EE7}" type="pres">
      <dgm:prSet presAssocID="{D2A609DE-8937-45C0-BCFA-8D3278901852}" presName="root2" presStyleCnt="0"/>
      <dgm:spPr/>
    </dgm:pt>
    <dgm:pt modelId="{9ED7AF56-7E83-48E0-8998-C68D07CB4E5A}" type="pres">
      <dgm:prSet presAssocID="{D2A609DE-8937-45C0-BCFA-8D3278901852}" presName="LevelTwoTextNode" presStyleLbl="node4" presStyleIdx="1" presStyleCnt="6">
        <dgm:presLayoutVars>
          <dgm:chPref val="3"/>
        </dgm:presLayoutVars>
      </dgm:prSet>
      <dgm:spPr/>
    </dgm:pt>
    <dgm:pt modelId="{4B833181-B238-46F5-A97D-48086E20B5F7}" type="pres">
      <dgm:prSet presAssocID="{D2A609DE-8937-45C0-BCFA-8D3278901852}" presName="level3hierChild" presStyleCnt="0"/>
      <dgm:spPr/>
    </dgm:pt>
    <dgm:pt modelId="{CA75F811-AA0E-4E37-85D6-EC5B7915F768}" type="pres">
      <dgm:prSet presAssocID="{4C040FAD-9A3D-40D0-82B6-5B3301E2BBD7}" presName="conn2-1" presStyleLbl="parChTrans1D4" presStyleIdx="2" presStyleCnt="6"/>
      <dgm:spPr/>
    </dgm:pt>
    <dgm:pt modelId="{5BFE1514-B0A2-4362-A63C-C5593BF10AF2}" type="pres">
      <dgm:prSet presAssocID="{4C040FAD-9A3D-40D0-82B6-5B3301E2BBD7}" presName="connTx" presStyleLbl="parChTrans1D4" presStyleIdx="2" presStyleCnt="6"/>
      <dgm:spPr/>
    </dgm:pt>
    <dgm:pt modelId="{A4F90F91-D312-4FC1-9C50-CA49B753E0AE}" type="pres">
      <dgm:prSet presAssocID="{0E65621D-2650-49DA-AA6C-6783C96F2672}" presName="root2" presStyleCnt="0"/>
      <dgm:spPr/>
    </dgm:pt>
    <dgm:pt modelId="{C346409A-4A2E-45D3-A997-BB9C999B611D}" type="pres">
      <dgm:prSet presAssocID="{0E65621D-2650-49DA-AA6C-6783C96F2672}" presName="LevelTwoTextNode" presStyleLbl="node4" presStyleIdx="2" presStyleCnt="6">
        <dgm:presLayoutVars>
          <dgm:chPref val="3"/>
        </dgm:presLayoutVars>
      </dgm:prSet>
      <dgm:spPr/>
    </dgm:pt>
    <dgm:pt modelId="{F69D86E8-A4BE-459E-8E0A-D68CB4D91B60}" type="pres">
      <dgm:prSet presAssocID="{0E65621D-2650-49DA-AA6C-6783C96F2672}" presName="level3hierChild" presStyleCnt="0"/>
      <dgm:spPr/>
    </dgm:pt>
    <dgm:pt modelId="{1820ADD4-708A-4D86-BB96-863B704BB61D}" type="pres">
      <dgm:prSet presAssocID="{CE43A650-6B25-4DAE-9C49-3A5E80F568E7}" presName="conn2-1" presStyleLbl="parChTrans1D4" presStyleIdx="3" presStyleCnt="6"/>
      <dgm:spPr/>
    </dgm:pt>
    <dgm:pt modelId="{6E7A230D-8F54-46D5-B474-DA76256F18B4}" type="pres">
      <dgm:prSet presAssocID="{CE43A650-6B25-4DAE-9C49-3A5E80F568E7}" presName="connTx" presStyleLbl="parChTrans1D4" presStyleIdx="3" presStyleCnt="6"/>
      <dgm:spPr/>
    </dgm:pt>
    <dgm:pt modelId="{5B9A40E0-930D-4ED2-A142-61612DD8C071}" type="pres">
      <dgm:prSet presAssocID="{0F574439-4D84-4DC3-A5A2-EDEA71AAC8EB}" presName="root2" presStyleCnt="0"/>
      <dgm:spPr/>
    </dgm:pt>
    <dgm:pt modelId="{4374C9AD-5B05-47BC-9460-68105A42FAF9}" type="pres">
      <dgm:prSet presAssocID="{0F574439-4D84-4DC3-A5A2-EDEA71AAC8EB}" presName="LevelTwoTextNode" presStyleLbl="node4" presStyleIdx="3" presStyleCnt="6" custScaleY="153563">
        <dgm:presLayoutVars>
          <dgm:chPref val="3"/>
        </dgm:presLayoutVars>
      </dgm:prSet>
      <dgm:spPr/>
    </dgm:pt>
    <dgm:pt modelId="{D4395C6A-D599-4E13-9317-7EBCC9FD7D77}" type="pres">
      <dgm:prSet presAssocID="{0F574439-4D84-4DC3-A5A2-EDEA71AAC8EB}" presName="level3hierChild" presStyleCnt="0"/>
      <dgm:spPr/>
    </dgm:pt>
    <dgm:pt modelId="{2E1809DA-B214-42AA-95E8-29C7D6A90E34}" type="pres">
      <dgm:prSet presAssocID="{69B2F90A-0FB2-431D-B90D-C370DE58530D}" presName="conn2-1" presStyleLbl="parChTrans1D4" presStyleIdx="4" presStyleCnt="6"/>
      <dgm:spPr/>
    </dgm:pt>
    <dgm:pt modelId="{831CF296-557B-4EA3-8AE0-67BF2BF6D3DB}" type="pres">
      <dgm:prSet presAssocID="{69B2F90A-0FB2-431D-B90D-C370DE58530D}" presName="connTx" presStyleLbl="parChTrans1D4" presStyleIdx="4" presStyleCnt="6"/>
      <dgm:spPr/>
    </dgm:pt>
    <dgm:pt modelId="{C43F23B7-A50C-40C8-B1BE-9A3B8743B947}" type="pres">
      <dgm:prSet presAssocID="{D8C3396B-7BB1-4D2F-B1EF-F8CEB4FFA955}" presName="root2" presStyleCnt="0"/>
      <dgm:spPr/>
    </dgm:pt>
    <dgm:pt modelId="{7CA3832D-E3CF-41D2-AF3F-D7FE90C466F6}" type="pres">
      <dgm:prSet presAssocID="{D8C3396B-7BB1-4D2F-B1EF-F8CEB4FFA955}" presName="LevelTwoTextNode" presStyleLbl="node4" presStyleIdx="4" presStyleCnt="6">
        <dgm:presLayoutVars>
          <dgm:chPref val="3"/>
        </dgm:presLayoutVars>
      </dgm:prSet>
      <dgm:spPr/>
    </dgm:pt>
    <dgm:pt modelId="{0F221ABC-2FBE-4D4E-88D5-EC31D9FA8962}" type="pres">
      <dgm:prSet presAssocID="{D8C3396B-7BB1-4D2F-B1EF-F8CEB4FFA955}" presName="level3hierChild" presStyleCnt="0"/>
      <dgm:spPr/>
    </dgm:pt>
    <dgm:pt modelId="{8F8B82B7-D949-414F-90E8-9C550EF7AF37}" type="pres">
      <dgm:prSet presAssocID="{0956EA99-2FDF-4EA8-9295-5B544CDE5114}" presName="conn2-1" presStyleLbl="parChTrans1D3" presStyleIdx="1" presStyleCnt="3"/>
      <dgm:spPr/>
    </dgm:pt>
    <dgm:pt modelId="{140998B4-5F0E-4BBB-871C-A16761243ACB}" type="pres">
      <dgm:prSet presAssocID="{0956EA99-2FDF-4EA8-9295-5B544CDE5114}" presName="connTx" presStyleLbl="parChTrans1D3" presStyleIdx="1" presStyleCnt="3"/>
      <dgm:spPr/>
    </dgm:pt>
    <dgm:pt modelId="{C7B3304F-7EFA-4516-9C05-10EF447C4F1C}" type="pres">
      <dgm:prSet presAssocID="{9055761F-FFB5-4B49-AB31-3ECD6540E824}" presName="root2" presStyleCnt="0"/>
      <dgm:spPr/>
    </dgm:pt>
    <dgm:pt modelId="{2A4E2B6C-CF75-4624-9147-F42D600B4AC9}" type="pres">
      <dgm:prSet presAssocID="{9055761F-FFB5-4B49-AB31-3ECD6540E824}" presName="LevelTwoTextNode" presStyleLbl="node3" presStyleIdx="1" presStyleCnt="3" custScaleX="107792" custScaleY="161221">
        <dgm:presLayoutVars>
          <dgm:chPref val="3"/>
        </dgm:presLayoutVars>
      </dgm:prSet>
      <dgm:spPr/>
    </dgm:pt>
    <dgm:pt modelId="{09DDF0B2-611C-4671-B737-B6BA1E838F98}" type="pres">
      <dgm:prSet presAssocID="{9055761F-FFB5-4B49-AB31-3ECD6540E824}" presName="level3hierChild" presStyleCnt="0"/>
      <dgm:spPr/>
    </dgm:pt>
    <dgm:pt modelId="{FA3ECACE-8FA2-465F-A25D-E55269868A00}" type="pres">
      <dgm:prSet presAssocID="{3967D456-B59D-43D6-A683-B0017131512B}" presName="conn2-1" presStyleLbl="parChTrans1D3" presStyleIdx="2" presStyleCnt="3"/>
      <dgm:spPr/>
    </dgm:pt>
    <dgm:pt modelId="{DB54C267-17FB-45CE-8232-77795276E043}" type="pres">
      <dgm:prSet presAssocID="{3967D456-B59D-43D6-A683-B0017131512B}" presName="connTx" presStyleLbl="parChTrans1D3" presStyleIdx="2" presStyleCnt="3"/>
      <dgm:spPr/>
    </dgm:pt>
    <dgm:pt modelId="{5DA16E16-E580-4E0B-AA7F-E599FEAD370E}" type="pres">
      <dgm:prSet presAssocID="{1E3E5CB5-8609-40A4-B00F-F81ED6DAD83C}" presName="root2" presStyleCnt="0"/>
      <dgm:spPr/>
    </dgm:pt>
    <dgm:pt modelId="{DAF81F35-D833-4F2A-9B36-FE60DD1D32B6}" type="pres">
      <dgm:prSet presAssocID="{1E3E5CB5-8609-40A4-B00F-F81ED6DAD83C}" presName="LevelTwoTextNode" presStyleLbl="node3" presStyleIdx="2" presStyleCnt="3" custScaleX="87647" custScaleY="44883">
        <dgm:presLayoutVars>
          <dgm:chPref val="3"/>
        </dgm:presLayoutVars>
      </dgm:prSet>
      <dgm:spPr/>
    </dgm:pt>
    <dgm:pt modelId="{7020277C-11AE-48A7-BAA9-B01293B09E39}" type="pres">
      <dgm:prSet presAssocID="{1E3E5CB5-8609-40A4-B00F-F81ED6DAD83C}" presName="level3hierChild" presStyleCnt="0"/>
      <dgm:spPr/>
    </dgm:pt>
    <dgm:pt modelId="{E9C997D9-6E94-454D-8260-D09697A9D1ED}" type="pres">
      <dgm:prSet presAssocID="{AB4F6CC1-B887-4AF1-9B61-A26FE15208FB}" presName="conn2-1" presStyleLbl="parChTrans1D4" presStyleIdx="5" presStyleCnt="6"/>
      <dgm:spPr/>
    </dgm:pt>
    <dgm:pt modelId="{95848277-EB11-4F1F-9D2C-06C523D50690}" type="pres">
      <dgm:prSet presAssocID="{AB4F6CC1-B887-4AF1-9B61-A26FE15208FB}" presName="connTx" presStyleLbl="parChTrans1D4" presStyleIdx="5" presStyleCnt="6"/>
      <dgm:spPr/>
    </dgm:pt>
    <dgm:pt modelId="{23D8D318-543D-45DF-95E6-FCC0282B04E7}" type="pres">
      <dgm:prSet presAssocID="{9A32420D-339C-4F28-AA2B-2923F4CE93EB}" presName="root2" presStyleCnt="0"/>
      <dgm:spPr/>
    </dgm:pt>
    <dgm:pt modelId="{E15C0EC4-6286-4C99-AB08-4CA55B3E8856}" type="pres">
      <dgm:prSet presAssocID="{9A32420D-339C-4F28-AA2B-2923F4CE93EB}" presName="LevelTwoTextNode" presStyleLbl="node4" presStyleIdx="5" presStyleCnt="6" custScaleX="112586" custScaleY="114464">
        <dgm:presLayoutVars>
          <dgm:chPref val="3"/>
        </dgm:presLayoutVars>
      </dgm:prSet>
      <dgm:spPr/>
    </dgm:pt>
    <dgm:pt modelId="{409806FE-7E61-4476-A6DB-AA346FF890FB}" type="pres">
      <dgm:prSet presAssocID="{9A32420D-339C-4F28-AA2B-2923F4CE93EB}" presName="level3hierChild" presStyleCnt="0"/>
      <dgm:spPr/>
    </dgm:pt>
  </dgm:ptLst>
  <dgm:cxnLst>
    <dgm:cxn modelId="{7011B80F-F446-485D-9E51-6E7F5B772D09}" srcId="{7356A771-4E94-46FC-B94A-0D71FAD57660}" destId="{0E65621D-2650-49DA-AA6C-6783C96F2672}" srcOrd="1" destOrd="0" parTransId="{4C040FAD-9A3D-40D0-82B6-5B3301E2BBD7}" sibTransId="{9EBB38EC-4C8E-4598-A81A-6B9509E40E33}"/>
    <dgm:cxn modelId="{D4773018-8B43-407A-94BA-0970BD13B368}" type="presOf" srcId="{4E3CB82C-F32D-49FC-AB48-3B36EF269767}" destId="{7E0B9950-384E-41CE-B183-06BC22503CFC}" srcOrd="1" destOrd="0" presId="urn:microsoft.com/office/officeart/2005/8/layout/hierarchy2"/>
    <dgm:cxn modelId="{6089D222-0120-4529-9CC0-5739C26D2015}" type="presOf" srcId="{3967D456-B59D-43D6-A683-B0017131512B}" destId="{DB54C267-17FB-45CE-8232-77795276E043}" srcOrd="1" destOrd="0" presId="urn:microsoft.com/office/officeart/2005/8/layout/hierarchy2"/>
    <dgm:cxn modelId="{6114C423-8397-4AAA-8773-28818C8FBF65}" srcId="{D68814C9-F174-483D-98C0-DA6811FA92F1}" destId="{287DB7EE-AB7E-446A-9149-18784ADCDB6C}" srcOrd="1" destOrd="0" parTransId="{F343AED3-ABD0-416F-A3E4-29AC5845858B}" sibTransId="{412F7B39-504E-4BE2-9E8A-25A002DCF809}"/>
    <dgm:cxn modelId="{0DEFE524-BC09-497A-A04A-093152007B3F}" type="presOf" srcId="{CE43A650-6B25-4DAE-9C49-3A5E80F568E7}" destId="{1820ADD4-708A-4D86-BB96-863B704BB61D}" srcOrd="0" destOrd="0" presId="urn:microsoft.com/office/officeart/2005/8/layout/hierarchy2"/>
    <dgm:cxn modelId="{D565A927-9258-4007-82AB-BE001CF8FF18}" type="presOf" srcId="{D2A609DE-8937-45C0-BCFA-8D3278901852}" destId="{9ED7AF56-7E83-48E0-8998-C68D07CB4E5A}" srcOrd="0" destOrd="0" presId="urn:microsoft.com/office/officeart/2005/8/layout/hierarchy2"/>
    <dgm:cxn modelId="{95531A2B-6B85-4234-ADCC-F77A40B0C760}" type="presOf" srcId="{AB4F6CC1-B887-4AF1-9B61-A26FE15208FB}" destId="{95848277-EB11-4F1F-9D2C-06C523D50690}" srcOrd="1" destOrd="0" presId="urn:microsoft.com/office/officeart/2005/8/layout/hierarchy2"/>
    <dgm:cxn modelId="{2FB3572F-F03D-405F-BED1-5ECDA0C4A29A}" type="presOf" srcId="{D68814C9-F174-483D-98C0-DA6811FA92F1}" destId="{B773C674-2F13-494C-A96F-03A8E4AA69B8}" srcOrd="0" destOrd="0" presId="urn:microsoft.com/office/officeart/2005/8/layout/hierarchy2"/>
    <dgm:cxn modelId="{956CFC2F-13F2-4F3B-8D79-73DEB5E7118D}" srcId="{328B4A13-ECFE-4151-964B-72BCD643FF6D}" destId="{9055761F-FFB5-4B49-AB31-3ECD6540E824}" srcOrd="1" destOrd="0" parTransId="{0956EA99-2FDF-4EA8-9295-5B544CDE5114}" sibTransId="{1019BB18-9B20-4F45-A9C3-6BFCD3056603}"/>
    <dgm:cxn modelId="{30867132-5569-4083-AF35-C621B4FE10A2}" type="presOf" srcId="{0956EA99-2FDF-4EA8-9295-5B544CDE5114}" destId="{8F8B82B7-D949-414F-90E8-9C550EF7AF37}" srcOrd="0" destOrd="0" presId="urn:microsoft.com/office/officeart/2005/8/layout/hierarchy2"/>
    <dgm:cxn modelId="{DC0E6836-B29A-4C2D-AE48-E541F100E09D}" type="presOf" srcId="{67B8BA4E-F56A-4ED7-8434-DF126A1F7510}" destId="{319A22C0-966C-4CF6-A042-5CF9C97A265E}" srcOrd="1" destOrd="0" presId="urn:microsoft.com/office/officeart/2005/8/layout/hierarchy2"/>
    <dgm:cxn modelId="{89FB6541-CE75-4930-9594-5499C5E6F657}" srcId="{7356A771-4E94-46FC-B94A-0D71FAD57660}" destId="{D8C3396B-7BB1-4D2F-B1EF-F8CEB4FFA955}" srcOrd="3" destOrd="0" parTransId="{69B2F90A-0FB2-431D-B90D-C370DE58530D}" sibTransId="{BD5C2CCB-2F60-433B-AC65-146C28836208}"/>
    <dgm:cxn modelId="{25B0E161-4993-4632-AD55-7CD3E0DB42EA}" type="presOf" srcId="{023BA7D4-A9A5-40F8-85BB-23926278190D}" destId="{C80D7CBB-BF7A-45AA-B80C-400126BA2D03}" srcOrd="0" destOrd="0" presId="urn:microsoft.com/office/officeart/2005/8/layout/hierarchy2"/>
    <dgm:cxn modelId="{D194F843-1600-424D-BC42-84824E8EE060}" type="presOf" srcId="{67B8BA4E-F56A-4ED7-8434-DF126A1F7510}" destId="{A7673C12-A375-4C93-B507-0F84D227AD2A}" srcOrd="0" destOrd="0" presId="urn:microsoft.com/office/officeart/2005/8/layout/hierarchy2"/>
    <dgm:cxn modelId="{76220746-F439-4B96-978C-A2148CA59FBD}" srcId="{287DB7EE-AB7E-446A-9149-18784ADCDB6C}" destId="{D411D7EF-DD99-4515-A9FE-3DC7EB208CA0}" srcOrd="0" destOrd="0" parTransId="{DCD86D51-0159-4560-A94D-3C567F9AE85C}" sibTransId="{539B1A5D-8340-4452-916B-004229ED0782}"/>
    <dgm:cxn modelId="{EB15EA46-E6C6-423C-BEDC-745C6F953DDA}" type="presOf" srcId="{3967D456-B59D-43D6-A683-B0017131512B}" destId="{FA3ECACE-8FA2-465F-A25D-E55269868A00}" srcOrd="0" destOrd="0" presId="urn:microsoft.com/office/officeart/2005/8/layout/hierarchy2"/>
    <dgm:cxn modelId="{E688F768-883C-47EF-80E6-4F56BDD4A6A3}" type="presOf" srcId="{328B4A13-ECFE-4151-964B-72BCD643FF6D}" destId="{BC7D2FAF-47AE-4E94-81D8-08507412FF9D}" srcOrd="0" destOrd="0" presId="urn:microsoft.com/office/officeart/2005/8/layout/hierarchy2"/>
    <dgm:cxn modelId="{019DAC69-2F81-4678-9D82-EB013A476D16}" type="presOf" srcId="{7356A771-4E94-46FC-B94A-0D71FAD57660}" destId="{BF01B891-3C11-49E1-A3C3-846BFE7B96E8}" srcOrd="0" destOrd="0" presId="urn:microsoft.com/office/officeart/2005/8/layout/hierarchy2"/>
    <dgm:cxn modelId="{226B236D-73F4-4E0E-BE80-8130E6FD6D83}" type="presOf" srcId="{0E65621D-2650-49DA-AA6C-6783C96F2672}" destId="{C346409A-4A2E-45D3-A997-BB9C999B611D}" srcOrd="0" destOrd="0" presId="urn:microsoft.com/office/officeart/2005/8/layout/hierarchy2"/>
    <dgm:cxn modelId="{807CF06D-4FA6-48D8-AFC6-802D60959F1B}" srcId="{328B4A13-ECFE-4151-964B-72BCD643FF6D}" destId="{1E3E5CB5-8609-40A4-B00F-F81ED6DAD83C}" srcOrd="2" destOrd="0" parTransId="{3967D456-B59D-43D6-A683-B0017131512B}" sibTransId="{0512FDC6-3308-491B-960D-469DE6C6FB0C}"/>
    <dgm:cxn modelId="{1056C551-82A5-4B11-A12C-801417FD2281}" type="presOf" srcId="{9055761F-FFB5-4B49-AB31-3ECD6540E824}" destId="{2A4E2B6C-CF75-4624-9147-F42D600B4AC9}" srcOrd="0" destOrd="0" presId="urn:microsoft.com/office/officeart/2005/8/layout/hierarchy2"/>
    <dgm:cxn modelId="{EA63E572-D0D1-4454-AE37-D9B605C15FE8}" type="presOf" srcId="{4C040FAD-9A3D-40D0-82B6-5B3301E2BBD7}" destId="{CA75F811-AA0E-4E37-85D6-EC5B7915F768}" srcOrd="0" destOrd="0" presId="urn:microsoft.com/office/officeart/2005/8/layout/hierarchy2"/>
    <dgm:cxn modelId="{ACBC8176-7E6D-4CC8-8A53-D96C0CB4341D}" type="presOf" srcId="{69B2F90A-0FB2-431D-B90D-C370DE58530D}" destId="{2E1809DA-B214-42AA-95E8-29C7D6A90E34}" srcOrd="0" destOrd="0" presId="urn:microsoft.com/office/officeart/2005/8/layout/hierarchy2"/>
    <dgm:cxn modelId="{2F82DA77-E9A7-451C-8494-313660828316}" type="presOf" srcId="{0956EA99-2FDF-4EA8-9295-5B544CDE5114}" destId="{140998B4-5F0E-4BBB-871C-A16761243ACB}" srcOrd="1" destOrd="0" presId="urn:microsoft.com/office/officeart/2005/8/layout/hierarchy2"/>
    <dgm:cxn modelId="{2FE8D478-A443-4E55-9821-74E513EF4E5E}" srcId="{7356A771-4E94-46FC-B94A-0D71FAD57660}" destId="{D2A609DE-8937-45C0-BCFA-8D3278901852}" srcOrd="0" destOrd="0" parTransId="{67B8BA4E-F56A-4ED7-8434-DF126A1F7510}" sibTransId="{BEDB9EE4-D77F-4185-8282-8E38894FB784}"/>
    <dgm:cxn modelId="{E0BDE088-A851-433F-A8E3-DB67AFB86F0F}" type="presOf" srcId="{287DB7EE-AB7E-446A-9149-18784ADCDB6C}" destId="{0BE270D5-09C9-4A71-8FD1-68BFF9E87587}" srcOrd="0" destOrd="0" presId="urn:microsoft.com/office/officeart/2005/8/layout/hierarchy2"/>
    <dgm:cxn modelId="{58393894-4B58-4037-8DE5-BF3009D2F7EC}" type="presOf" srcId="{99F4F305-8929-4967-B7D3-A40719F5974E}" destId="{5B2B8E28-1E8A-4579-954F-48CF0CA29699}" srcOrd="0" destOrd="0" presId="urn:microsoft.com/office/officeart/2005/8/layout/hierarchy2"/>
    <dgm:cxn modelId="{3B41A594-059F-4F35-B888-12C16AECF80F}" type="presOf" srcId="{AB4F6CC1-B887-4AF1-9B61-A26FE15208FB}" destId="{E9C997D9-6E94-454D-8260-D09697A9D1ED}" srcOrd="0" destOrd="0" presId="urn:microsoft.com/office/officeart/2005/8/layout/hierarchy2"/>
    <dgm:cxn modelId="{EBF83097-0B39-41F1-BEFF-263BDC940343}" type="presOf" srcId="{0F574439-4D84-4DC3-A5A2-EDEA71AAC8EB}" destId="{4374C9AD-5B05-47BC-9460-68105A42FAF9}" srcOrd="0" destOrd="0" presId="urn:microsoft.com/office/officeart/2005/8/layout/hierarchy2"/>
    <dgm:cxn modelId="{B845CDA1-6CC0-48CD-AD97-4BBEC0C19E53}" type="presOf" srcId="{4C040FAD-9A3D-40D0-82B6-5B3301E2BBD7}" destId="{5BFE1514-B0A2-4362-A63C-C5593BF10AF2}" srcOrd="1" destOrd="0" presId="urn:microsoft.com/office/officeart/2005/8/layout/hierarchy2"/>
    <dgm:cxn modelId="{B5A0EBA1-9012-4C6C-B372-7C03DE7A3895}" srcId="{D68814C9-F174-483D-98C0-DA6811FA92F1}" destId="{023BA7D4-A9A5-40F8-85BB-23926278190D}" srcOrd="0" destOrd="0" parTransId="{0C52896D-1A97-4F25-9F69-C273269E70A6}" sibTransId="{F8591384-8275-42F2-84A7-1439E6937D17}"/>
    <dgm:cxn modelId="{FE3552A8-101B-4998-BA7C-29BE254F1D09}" srcId="{7356A771-4E94-46FC-B94A-0D71FAD57660}" destId="{0F574439-4D84-4DC3-A5A2-EDEA71AAC8EB}" srcOrd="2" destOrd="0" parTransId="{CE43A650-6B25-4DAE-9C49-3A5E80F568E7}" sibTransId="{A44C825F-DB67-420A-ADEC-9684EDBE2747}"/>
    <dgm:cxn modelId="{6C927DB1-E02D-43A8-BB62-6C7CA075BEB2}" type="presOf" srcId="{3FD0CDAB-DE03-4969-9D8B-08182771BE84}" destId="{4AD9E17A-F4B3-4079-BE8B-BE14D26E7CB2}" srcOrd="0" destOrd="0" presId="urn:microsoft.com/office/officeart/2005/8/layout/hierarchy2"/>
    <dgm:cxn modelId="{D0CCFFB5-470B-47F6-9197-9305CA455A9D}" srcId="{328B4A13-ECFE-4151-964B-72BCD643FF6D}" destId="{23588FB8-1642-4317-BE6B-90183B05DC64}" srcOrd="0" destOrd="0" parTransId="{3FD0CDAB-DE03-4969-9D8B-08182771BE84}" sibTransId="{F61FE273-DA67-4736-B683-519CD5259C32}"/>
    <dgm:cxn modelId="{04F564B9-284F-434C-84A1-72E8AFB0664F}" srcId="{23588FB8-1642-4317-BE6B-90183B05DC64}" destId="{7356A771-4E94-46FC-B94A-0D71FAD57660}" srcOrd="0" destOrd="0" parTransId="{99F4F305-8929-4967-B7D3-A40719F5974E}" sibTransId="{434D5D3F-1D3A-47A0-9F0A-F8CAE1DECF9A}"/>
    <dgm:cxn modelId="{719D5EBF-FFE1-4F98-A7D7-63ED66885247}" type="presOf" srcId="{DCD86D51-0159-4560-A94D-3C567F9AE85C}" destId="{91DBE37A-8C2D-4917-B4F0-11463546C634}" srcOrd="0" destOrd="0" presId="urn:microsoft.com/office/officeart/2005/8/layout/hierarchy2"/>
    <dgm:cxn modelId="{FA7187CB-6BC2-42F4-A940-B0B5E4F9255A}" type="presOf" srcId="{9A32420D-339C-4F28-AA2B-2923F4CE93EB}" destId="{E15C0EC4-6286-4C99-AB08-4CA55B3E8856}" srcOrd="0" destOrd="0" presId="urn:microsoft.com/office/officeart/2005/8/layout/hierarchy2"/>
    <dgm:cxn modelId="{C13FB1CC-4CAF-40EC-A523-4721A200002B}" type="presOf" srcId="{D411D7EF-DD99-4515-A9FE-3DC7EB208CA0}" destId="{B802CBDB-474C-4EC4-BA08-F9F03F19DF23}" srcOrd="0" destOrd="0" presId="urn:microsoft.com/office/officeart/2005/8/layout/hierarchy2"/>
    <dgm:cxn modelId="{87FB01D2-34B6-49B4-8870-FD149457DF55}" srcId="{1E3E5CB5-8609-40A4-B00F-F81ED6DAD83C}" destId="{9A32420D-339C-4F28-AA2B-2923F4CE93EB}" srcOrd="0" destOrd="0" parTransId="{AB4F6CC1-B887-4AF1-9B61-A26FE15208FB}" sibTransId="{D263DFD1-CBC6-40BE-8B25-8E5E371F9C82}"/>
    <dgm:cxn modelId="{C5DC7DD3-26EE-401B-9E81-7013C7141879}" type="presOf" srcId="{69B2F90A-0FB2-431D-B90D-C370DE58530D}" destId="{831CF296-557B-4EA3-8AE0-67BF2BF6D3DB}" srcOrd="1" destOrd="0" presId="urn:microsoft.com/office/officeart/2005/8/layout/hierarchy2"/>
    <dgm:cxn modelId="{73F92DD5-4AAE-451C-BFD0-19700D1B2765}" type="presOf" srcId="{3FD0CDAB-DE03-4969-9D8B-08182771BE84}" destId="{15F93B75-46E4-4FFC-A545-0583942246EE}" srcOrd="1" destOrd="0" presId="urn:microsoft.com/office/officeart/2005/8/layout/hierarchy2"/>
    <dgm:cxn modelId="{9FFF95D6-4027-4614-9EBE-9DC165DA1746}" type="presOf" srcId="{1E3E5CB5-8609-40A4-B00F-F81ED6DAD83C}" destId="{DAF81F35-D833-4F2A-9B36-FE60DD1D32B6}" srcOrd="0" destOrd="0" presId="urn:microsoft.com/office/officeart/2005/8/layout/hierarchy2"/>
    <dgm:cxn modelId="{0E2BBFD9-77DE-4007-A684-283D5607C4DF}" type="presOf" srcId="{DCD86D51-0159-4560-A94D-3C567F9AE85C}" destId="{6FF42771-85E4-4526-8686-A3CDB4E8F5B0}" srcOrd="1" destOrd="0" presId="urn:microsoft.com/office/officeart/2005/8/layout/hierarchy2"/>
    <dgm:cxn modelId="{DCC797DB-042F-4329-83DE-BE5F907502C3}" type="presOf" srcId="{4E3CB82C-F32D-49FC-AB48-3B36EF269767}" destId="{2E5EC69A-F522-4674-9098-D840B71F1359}" srcOrd="0" destOrd="0" presId="urn:microsoft.com/office/officeart/2005/8/layout/hierarchy2"/>
    <dgm:cxn modelId="{596F07E2-383E-4B15-858B-97F44EBB787F}" type="presOf" srcId="{D8C3396B-7BB1-4D2F-B1EF-F8CEB4FFA955}" destId="{7CA3832D-E3CF-41D2-AF3F-D7FE90C466F6}" srcOrd="0" destOrd="0" presId="urn:microsoft.com/office/officeart/2005/8/layout/hierarchy2"/>
    <dgm:cxn modelId="{01A91DED-B1DF-4C93-BF4C-37AC0E2CFA91}" type="presOf" srcId="{23588FB8-1642-4317-BE6B-90183B05DC64}" destId="{70D6C0C9-CD4B-4600-BE87-7C88E5F92D34}" srcOrd="0" destOrd="0" presId="urn:microsoft.com/office/officeart/2005/8/layout/hierarchy2"/>
    <dgm:cxn modelId="{E5805EFE-CAB2-4138-8CC7-4D95292BF6D5}" srcId="{287DB7EE-AB7E-446A-9149-18784ADCDB6C}" destId="{328B4A13-ECFE-4151-964B-72BCD643FF6D}" srcOrd="1" destOrd="0" parTransId="{4E3CB82C-F32D-49FC-AB48-3B36EF269767}" sibTransId="{3A8B5C06-F7DC-414C-86DE-623E0260DDDE}"/>
    <dgm:cxn modelId="{E2C678FF-F7AD-49F1-9859-BEA398B17CD2}" type="presOf" srcId="{CE43A650-6B25-4DAE-9C49-3A5E80F568E7}" destId="{6E7A230D-8F54-46D5-B474-DA76256F18B4}" srcOrd="1" destOrd="0" presId="urn:microsoft.com/office/officeart/2005/8/layout/hierarchy2"/>
    <dgm:cxn modelId="{F18685FF-34E6-4A1B-9270-5E1C96D1BB08}" type="presOf" srcId="{99F4F305-8929-4967-B7D3-A40719F5974E}" destId="{AA2BD498-3F18-45F9-8B14-9DA5A6F76275}" srcOrd="1" destOrd="0" presId="urn:microsoft.com/office/officeart/2005/8/layout/hierarchy2"/>
    <dgm:cxn modelId="{D5C68CD7-10F5-4984-8DD0-B77F52B48278}" type="presParOf" srcId="{B773C674-2F13-494C-A96F-03A8E4AA69B8}" destId="{31634E6B-E796-4912-86C1-79201C935EF0}" srcOrd="0" destOrd="0" presId="urn:microsoft.com/office/officeart/2005/8/layout/hierarchy2"/>
    <dgm:cxn modelId="{C980FBE4-AA72-49BC-A303-40E55693B895}" type="presParOf" srcId="{31634E6B-E796-4912-86C1-79201C935EF0}" destId="{C80D7CBB-BF7A-45AA-B80C-400126BA2D03}" srcOrd="0" destOrd="0" presId="urn:microsoft.com/office/officeart/2005/8/layout/hierarchy2"/>
    <dgm:cxn modelId="{D6D13177-EA28-4696-8D7B-0722B7657193}" type="presParOf" srcId="{31634E6B-E796-4912-86C1-79201C935EF0}" destId="{646C3245-5894-4C54-97BF-E0F5F6C58434}" srcOrd="1" destOrd="0" presId="urn:microsoft.com/office/officeart/2005/8/layout/hierarchy2"/>
    <dgm:cxn modelId="{14D230D0-B512-404A-B222-3DC53CEAE35C}" type="presParOf" srcId="{B773C674-2F13-494C-A96F-03A8E4AA69B8}" destId="{49C3759A-6960-437A-962C-1B7BA175E754}" srcOrd="1" destOrd="0" presId="urn:microsoft.com/office/officeart/2005/8/layout/hierarchy2"/>
    <dgm:cxn modelId="{2DB69271-DA54-4F06-B790-68FF0B232C23}" type="presParOf" srcId="{49C3759A-6960-437A-962C-1B7BA175E754}" destId="{0BE270D5-09C9-4A71-8FD1-68BFF9E87587}" srcOrd="0" destOrd="0" presId="urn:microsoft.com/office/officeart/2005/8/layout/hierarchy2"/>
    <dgm:cxn modelId="{32E5127A-32EA-41AA-A782-96E7DA58AA27}" type="presParOf" srcId="{49C3759A-6960-437A-962C-1B7BA175E754}" destId="{36D60060-8439-4973-BF14-19466EF93022}" srcOrd="1" destOrd="0" presId="urn:microsoft.com/office/officeart/2005/8/layout/hierarchy2"/>
    <dgm:cxn modelId="{BD8D280D-7942-427D-8CA3-C7BDD1873827}" type="presParOf" srcId="{36D60060-8439-4973-BF14-19466EF93022}" destId="{91DBE37A-8C2D-4917-B4F0-11463546C634}" srcOrd="0" destOrd="0" presId="urn:microsoft.com/office/officeart/2005/8/layout/hierarchy2"/>
    <dgm:cxn modelId="{C718F225-F40E-4816-8116-E36F2207E298}" type="presParOf" srcId="{91DBE37A-8C2D-4917-B4F0-11463546C634}" destId="{6FF42771-85E4-4526-8686-A3CDB4E8F5B0}" srcOrd="0" destOrd="0" presId="urn:microsoft.com/office/officeart/2005/8/layout/hierarchy2"/>
    <dgm:cxn modelId="{5E8030E7-757D-4EB3-9E6F-FB910138E864}" type="presParOf" srcId="{36D60060-8439-4973-BF14-19466EF93022}" destId="{08F33848-54F5-4F22-AC4D-092019F0D50D}" srcOrd="1" destOrd="0" presId="urn:microsoft.com/office/officeart/2005/8/layout/hierarchy2"/>
    <dgm:cxn modelId="{1B5712EC-5577-43A7-9C61-7A6D4C8B30FE}" type="presParOf" srcId="{08F33848-54F5-4F22-AC4D-092019F0D50D}" destId="{B802CBDB-474C-4EC4-BA08-F9F03F19DF23}" srcOrd="0" destOrd="0" presId="urn:microsoft.com/office/officeart/2005/8/layout/hierarchy2"/>
    <dgm:cxn modelId="{C5127782-F15E-4894-922E-3BBCDBABEE44}" type="presParOf" srcId="{08F33848-54F5-4F22-AC4D-092019F0D50D}" destId="{0C32E785-932C-41CE-A2C6-2AFB6436D6F6}" srcOrd="1" destOrd="0" presId="urn:microsoft.com/office/officeart/2005/8/layout/hierarchy2"/>
    <dgm:cxn modelId="{508552F5-F658-4F4F-8CEE-AF8128CE1867}" type="presParOf" srcId="{36D60060-8439-4973-BF14-19466EF93022}" destId="{2E5EC69A-F522-4674-9098-D840B71F1359}" srcOrd="2" destOrd="0" presId="urn:microsoft.com/office/officeart/2005/8/layout/hierarchy2"/>
    <dgm:cxn modelId="{728740E4-60C0-41A2-999E-A809FECE4F84}" type="presParOf" srcId="{2E5EC69A-F522-4674-9098-D840B71F1359}" destId="{7E0B9950-384E-41CE-B183-06BC22503CFC}" srcOrd="0" destOrd="0" presId="urn:microsoft.com/office/officeart/2005/8/layout/hierarchy2"/>
    <dgm:cxn modelId="{43CA2C01-33F4-4F68-9C0C-AE3553BD55C5}" type="presParOf" srcId="{36D60060-8439-4973-BF14-19466EF93022}" destId="{83384AD4-6E74-434E-A3C7-EFAFFB391186}" srcOrd="3" destOrd="0" presId="urn:microsoft.com/office/officeart/2005/8/layout/hierarchy2"/>
    <dgm:cxn modelId="{8661104B-F7A4-45F2-9A95-345C2FA4C7DE}" type="presParOf" srcId="{83384AD4-6E74-434E-A3C7-EFAFFB391186}" destId="{BC7D2FAF-47AE-4E94-81D8-08507412FF9D}" srcOrd="0" destOrd="0" presId="urn:microsoft.com/office/officeart/2005/8/layout/hierarchy2"/>
    <dgm:cxn modelId="{B6BC4070-F241-4B13-8453-F73386755B59}" type="presParOf" srcId="{83384AD4-6E74-434E-A3C7-EFAFFB391186}" destId="{C730CFC6-4A3B-4093-8A8B-700CD7C4A257}" srcOrd="1" destOrd="0" presId="urn:microsoft.com/office/officeart/2005/8/layout/hierarchy2"/>
    <dgm:cxn modelId="{51AC66A7-9A83-4D38-AEE5-1B22C1D9862B}" type="presParOf" srcId="{C730CFC6-4A3B-4093-8A8B-700CD7C4A257}" destId="{4AD9E17A-F4B3-4079-BE8B-BE14D26E7CB2}" srcOrd="0" destOrd="0" presId="urn:microsoft.com/office/officeart/2005/8/layout/hierarchy2"/>
    <dgm:cxn modelId="{4CD3058E-E376-4B5B-A7D3-5F64921482C7}" type="presParOf" srcId="{4AD9E17A-F4B3-4079-BE8B-BE14D26E7CB2}" destId="{15F93B75-46E4-4FFC-A545-0583942246EE}" srcOrd="0" destOrd="0" presId="urn:microsoft.com/office/officeart/2005/8/layout/hierarchy2"/>
    <dgm:cxn modelId="{7016B7F8-9775-4BD9-AEB0-8344F40F9AB9}" type="presParOf" srcId="{C730CFC6-4A3B-4093-8A8B-700CD7C4A257}" destId="{9FCFA9AA-14DC-4BAA-8F74-542A22854607}" srcOrd="1" destOrd="0" presId="urn:microsoft.com/office/officeart/2005/8/layout/hierarchy2"/>
    <dgm:cxn modelId="{8734FF46-93A6-409F-92C8-9200B99132B0}" type="presParOf" srcId="{9FCFA9AA-14DC-4BAA-8F74-542A22854607}" destId="{70D6C0C9-CD4B-4600-BE87-7C88E5F92D34}" srcOrd="0" destOrd="0" presId="urn:microsoft.com/office/officeart/2005/8/layout/hierarchy2"/>
    <dgm:cxn modelId="{DC923491-7EE5-4698-B912-04412B14987A}" type="presParOf" srcId="{9FCFA9AA-14DC-4BAA-8F74-542A22854607}" destId="{C1A9A300-C045-4784-8433-3E2FDE6E5DE1}" srcOrd="1" destOrd="0" presId="urn:microsoft.com/office/officeart/2005/8/layout/hierarchy2"/>
    <dgm:cxn modelId="{F86F31ED-EC87-4E59-B63B-C23AA8A81009}" type="presParOf" srcId="{C1A9A300-C045-4784-8433-3E2FDE6E5DE1}" destId="{5B2B8E28-1E8A-4579-954F-48CF0CA29699}" srcOrd="0" destOrd="0" presId="urn:microsoft.com/office/officeart/2005/8/layout/hierarchy2"/>
    <dgm:cxn modelId="{B47197A2-9BCD-412C-AD1D-DAA0739B754E}" type="presParOf" srcId="{5B2B8E28-1E8A-4579-954F-48CF0CA29699}" destId="{AA2BD498-3F18-45F9-8B14-9DA5A6F76275}" srcOrd="0" destOrd="0" presId="urn:microsoft.com/office/officeart/2005/8/layout/hierarchy2"/>
    <dgm:cxn modelId="{0B5A0421-E3CB-4978-8EDF-7764CD4C08C2}" type="presParOf" srcId="{C1A9A300-C045-4784-8433-3E2FDE6E5DE1}" destId="{6E504403-C167-4DEB-9526-55E2E37C48F0}" srcOrd="1" destOrd="0" presId="urn:microsoft.com/office/officeart/2005/8/layout/hierarchy2"/>
    <dgm:cxn modelId="{C28375EB-21AA-4BBA-BAEC-51D1417CF341}" type="presParOf" srcId="{6E504403-C167-4DEB-9526-55E2E37C48F0}" destId="{BF01B891-3C11-49E1-A3C3-846BFE7B96E8}" srcOrd="0" destOrd="0" presId="urn:microsoft.com/office/officeart/2005/8/layout/hierarchy2"/>
    <dgm:cxn modelId="{63DBF708-D391-4D02-99A1-CEB835F3973D}" type="presParOf" srcId="{6E504403-C167-4DEB-9526-55E2E37C48F0}" destId="{8B5A6C26-6800-4BF3-B4BA-07A850456AD4}" srcOrd="1" destOrd="0" presId="urn:microsoft.com/office/officeart/2005/8/layout/hierarchy2"/>
    <dgm:cxn modelId="{DCDE7EFC-7BA1-43AA-AC02-134D0CDBE637}" type="presParOf" srcId="{8B5A6C26-6800-4BF3-B4BA-07A850456AD4}" destId="{A7673C12-A375-4C93-B507-0F84D227AD2A}" srcOrd="0" destOrd="0" presId="urn:microsoft.com/office/officeart/2005/8/layout/hierarchy2"/>
    <dgm:cxn modelId="{B9D7EB5F-E2F2-4C46-9BC2-51BAA3EB82AE}" type="presParOf" srcId="{A7673C12-A375-4C93-B507-0F84D227AD2A}" destId="{319A22C0-966C-4CF6-A042-5CF9C97A265E}" srcOrd="0" destOrd="0" presId="urn:microsoft.com/office/officeart/2005/8/layout/hierarchy2"/>
    <dgm:cxn modelId="{AD861EAA-B1D5-4051-ADED-E6AC4DED82FA}" type="presParOf" srcId="{8B5A6C26-6800-4BF3-B4BA-07A850456AD4}" destId="{071AA46F-4ACF-4D5A-98C4-40EBEE108EE7}" srcOrd="1" destOrd="0" presId="urn:microsoft.com/office/officeart/2005/8/layout/hierarchy2"/>
    <dgm:cxn modelId="{4E5082F8-2EB4-4670-9E15-D571C5548CAD}" type="presParOf" srcId="{071AA46F-4ACF-4D5A-98C4-40EBEE108EE7}" destId="{9ED7AF56-7E83-48E0-8998-C68D07CB4E5A}" srcOrd="0" destOrd="0" presId="urn:microsoft.com/office/officeart/2005/8/layout/hierarchy2"/>
    <dgm:cxn modelId="{65FEFC7F-C283-46D6-AB05-D552E0B2E335}" type="presParOf" srcId="{071AA46F-4ACF-4D5A-98C4-40EBEE108EE7}" destId="{4B833181-B238-46F5-A97D-48086E20B5F7}" srcOrd="1" destOrd="0" presId="urn:microsoft.com/office/officeart/2005/8/layout/hierarchy2"/>
    <dgm:cxn modelId="{A3D2169F-1C5A-493E-8FDA-4E6469DEAF0C}" type="presParOf" srcId="{8B5A6C26-6800-4BF3-B4BA-07A850456AD4}" destId="{CA75F811-AA0E-4E37-85D6-EC5B7915F768}" srcOrd="2" destOrd="0" presId="urn:microsoft.com/office/officeart/2005/8/layout/hierarchy2"/>
    <dgm:cxn modelId="{A7F6B48A-2500-4239-9391-F1763ED27FA8}" type="presParOf" srcId="{CA75F811-AA0E-4E37-85D6-EC5B7915F768}" destId="{5BFE1514-B0A2-4362-A63C-C5593BF10AF2}" srcOrd="0" destOrd="0" presId="urn:microsoft.com/office/officeart/2005/8/layout/hierarchy2"/>
    <dgm:cxn modelId="{70E3E5BD-1C64-417D-9CBF-5879DFE9EBC5}" type="presParOf" srcId="{8B5A6C26-6800-4BF3-B4BA-07A850456AD4}" destId="{A4F90F91-D312-4FC1-9C50-CA49B753E0AE}" srcOrd="3" destOrd="0" presId="urn:microsoft.com/office/officeart/2005/8/layout/hierarchy2"/>
    <dgm:cxn modelId="{13DBDB82-8838-4CF1-BF67-62B2F535BA48}" type="presParOf" srcId="{A4F90F91-D312-4FC1-9C50-CA49B753E0AE}" destId="{C346409A-4A2E-45D3-A997-BB9C999B611D}" srcOrd="0" destOrd="0" presId="urn:microsoft.com/office/officeart/2005/8/layout/hierarchy2"/>
    <dgm:cxn modelId="{45397361-CCA1-4EE8-85F2-609FC400E733}" type="presParOf" srcId="{A4F90F91-D312-4FC1-9C50-CA49B753E0AE}" destId="{F69D86E8-A4BE-459E-8E0A-D68CB4D91B60}" srcOrd="1" destOrd="0" presId="urn:microsoft.com/office/officeart/2005/8/layout/hierarchy2"/>
    <dgm:cxn modelId="{FBF95DDF-3D83-4855-9B2E-39EDC0D8A831}" type="presParOf" srcId="{8B5A6C26-6800-4BF3-B4BA-07A850456AD4}" destId="{1820ADD4-708A-4D86-BB96-863B704BB61D}" srcOrd="4" destOrd="0" presId="urn:microsoft.com/office/officeart/2005/8/layout/hierarchy2"/>
    <dgm:cxn modelId="{F16EF6AC-DB60-4F17-81D7-B8B7684E9BB7}" type="presParOf" srcId="{1820ADD4-708A-4D86-BB96-863B704BB61D}" destId="{6E7A230D-8F54-46D5-B474-DA76256F18B4}" srcOrd="0" destOrd="0" presId="urn:microsoft.com/office/officeart/2005/8/layout/hierarchy2"/>
    <dgm:cxn modelId="{70913B07-78E0-4CDB-8F1E-10FE07D9F501}" type="presParOf" srcId="{8B5A6C26-6800-4BF3-B4BA-07A850456AD4}" destId="{5B9A40E0-930D-4ED2-A142-61612DD8C071}" srcOrd="5" destOrd="0" presId="urn:microsoft.com/office/officeart/2005/8/layout/hierarchy2"/>
    <dgm:cxn modelId="{044A261C-896C-45C7-9F82-0B56498C1FFF}" type="presParOf" srcId="{5B9A40E0-930D-4ED2-A142-61612DD8C071}" destId="{4374C9AD-5B05-47BC-9460-68105A42FAF9}" srcOrd="0" destOrd="0" presId="urn:microsoft.com/office/officeart/2005/8/layout/hierarchy2"/>
    <dgm:cxn modelId="{F1C0E007-A126-44B2-98C2-0D0959346A1D}" type="presParOf" srcId="{5B9A40E0-930D-4ED2-A142-61612DD8C071}" destId="{D4395C6A-D599-4E13-9317-7EBCC9FD7D77}" srcOrd="1" destOrd="0" presId="urn:microsoft.com/office/officeart/2005/8/layout/hierarchy2"/>
    <dgm:cxn modelId="{95EAB3CA-7D15-4354-A00C-452A0448CE12}" type="presParOf" srcId="{8B5A6C26-6800-4BF3-B4BA-07A850456AD4}" destId="{2E1809DA-B214-42AA-95E8-29C7D6A90E34}" srcOrd="6" destOrd="0" presId="urn:microsoft.com/office/officeart/2005/8/layout/hierarchy2"/>
    <dgm:cxn modelId="{3477E76F-D56C-480F-A8CE-194A79057442}" type="presParOf" srcId="{2E1809DA-B214-42AA-95E8-29C7D6A90E34}" destId="{831CF296-557B-4EA3-8AE0-67BF2BF6D3DB}" srcOrd="0" destOrd="0" presId="urn:microsoft.com/office/officeart/2005/8/layout/hierarchy2"/>
    <dgm:cxn modelId="{7732374F-F206-499E-9CDC-84014739DBBD}" type="presParOf" srcId="{8B5A6C26-6800-4BF3-B4BA-07A850456AD4}" destId="{C43F23B7-A50C-40C8-B1BE-9A3B8743B947}" srcOrd="7" destOrd="0" presId="urn:microsoft.com/office/officeart/2005/8/layout/hierarchy2"/>
    <dgm:cxn modelId="{2147EB18-F6D5-411B-ADE7-3E28E5454931}" type="presParOf" srcId="{C43F23B7-A50C-40C8-B1BE-9A3B8743B947}" destId="{7CA3832D-E3CF-41D2-AF3F-D7FE90C466F6}" srcOrd="0" destOrd="0" presId="urn:microsoft.com/office/officeart/2005/8/layout/hierarchy2"/>
    <dgm:cxn modelId="{B3E9A1DD-7694-4359-9C91-8AC6656788CF}" type="presParOf" srcId="{C43F23B7-A50C-40C8-B1BE-9A3B8743B947}" destId="{0F221ABC-2FBE-4D4E-88D5-EC31D9FA8962}" srcOrd="1" destOrd="0" presId="urn:microsoft.com/office/officeart/2005/8/layout/hierarchy2"/>
    <dgm:cxn modelId="{9605B337-0162-4050-98DA-7070FC1D7257}" type="presParOf" srcId="{C730CFC6-4A3B-4093-8A8B-700CD7C4A257}" destId="{8F8B82B7-D949-414F-90E8-9C550EF7AF37}" srcOrd="2" destOrd="0" presId="urn:microsoft.com/office/officeart/2005/8/layout/hierarchy2"/>
    <dgm:cxn modelId="{B4730310-A7FC-4633-833A-56016C045999}" type="presParOf" srcId="{8F8B82B7-D949-414F-90E8-9C550EF7AF37}" destId="{140998B4-5F0E-4BBB-871C-A16761243ACB}" srcOrd="0" destOrd="0" presId="urn:microsoft.com/office/officeart/2005/8/layout/hierarchy2"/>
    <dgm:cxn modelId="{42C343BD-C9CB-42EE-A86D-00082E2583ED}" type="presParOf" srcId="{C730CFC6-4A3B-4093-8A8B-700CD7C4A257}" destId="{C7B3304F-7EFA-4516-9C05-10EF447C4F1C}" srcOrd="3" destOrd="0" presId="urn:microsoft.com/office/officeart/2005/8/layout/hierarchy2"/>
    <dgm:cxn modelId="{F0B66E2C-F08E-492F-A08F-54B57E253F28}" type="presParOf" srcId="{C7B3304F-7EFA-4516-9C05-10EF447C4F1C}" destId="{2A4E2B6C-CF75-4624-9147-F42D600B4AC9}" srcOrd="0" destOrd="0" presId="urn:microsoft.com/office/officeart/2005/8/layout/hierarchy2"/>
    <dgm:cxn modelId="{98342E66-FAF2-4BAB-B732-3C489EEBF812}" type="presParOf" srcId="{C7B3304F-7EFA-4516-9C05-10EF447C4F1C}" destId="{09DDF0B2-611C-4671-B737-B6BA1E838F98}" srcOrd="1" destOrd="0" presId="urn:microsoft.com/office/officeart/2005/8/layout/hierarchy2"/>
    <dgm:cxn modelId="{65D8D27E-02AD-4473-9EF7-D21B72AE3C4B}" type="presParOf" srcId="{C730CFC6-4A3B-4093-8A8B-700CD7C4A257}" destId="{FA3ECACE-8FA2-465F-A25D-E55269868A00}" srcOrd="4" destOrd="0" presId="urn:microsoft.com/office/officeart/2005/8/layout/hierarchy2"/>
    <dgm:cxn modelId="{5387B576-4D31-47CE-B827-360DD3EDC477}" type="presParOf" srcId="{FA3ECACE-8FA2-465F-A25D-E55269868A00}" destId="{DB54C267-17FB-45CE-8232-77795276E043}" srcOrd="0" destOrd="0" presId="urn:microsoft.com/office/officeart/2005/8/layout/hierarchy2"/>
    <dgm:cxn modelId="{FDB71904-813A-47A1-B5DD-A631055B319C}" type="presParOf" srcId="{C730CFC6-4A3B-4093-8A8B-700CD7C4A257}" destId="{5DA16E16-E580-4E0B-AA7F-E599FEAD370E}" srcOrd="5" destOrd="0" presId="urn:microsoft.com/office/officeart/2005/8/layout/hierarchy2"/>
    <dgm:cxn modelId="{488A3747-6020-4BA7-AD00-CDEFB84D132B}" type="presParOf" srcId="{5DA16E16-E580-4E0B-AA7F-E599FEAD370E}" destId="{DAF81F35-D833-4F2A-9B36-FE60DD1D32B6}" srcOrd="0" destOrd="0" presId="urn:microsoft.com/office/officeart/2005/8/layout/hierarchy2"/>
    <dgm:cxn modelId="{860D75F1-1318-4656-AE1B-B3647D6F4F29}" type="presParOf" srcId="{5DA16E16-E580-4E0B-AA7F-E599FEAD370E}" destId="{7020277C-11AE-48A7-BAA9-B01293B09E39}" srcOrd="1" destOrd="0" presId="urn:microsoft.com/office/officeart/2005/8/layout/hierarchy2"/>
    <dgm:cxn modelId="{CB50BB72-98C0-4011-A812-E1BA3E62C9D1}" type="presParOf" srcId="{7020277C-11AE-48A7-BAA9-B01293B09E39}" destId="{E9C997D9-6E94-454D-8260-D09697A9D1ED}" srcOrd="0" destOrd="0" presId="urn:microsoft.com/office/officeart/2005/8/layout/hierarchy2"/>
    <dgm:cxn modelId="{E11F09FA-5480-4103-AD0E-58870B3724B5}" type="presParOf" srcId="{E9C997D9-6E94-454D-8260-D09697A9D1ED}" destId="{95848277-EB11-4F1F-9D2C-06C523D50690}" srcOrd="0" destOrd="0" presId="urn:microsoft.com/office/officeart/2005/8/layout/hierarchy2"/>
    <dgm:cxn modelId="{3751163F-AA73-4A3E-9A6C-3A9ED219E469}" type="presParOf" srcId="{7020277C-11AE-48A7-BAA9-B01293B09E39}" destId="{23D8D318-543D-45DF-95E6-FCC0282B04E7}" srcOrd="1" destOrd="0" presId="urn:microsoft.com/office/officeart/2005/8/layout/hierarchy2"/>
    <dgm:cxn modelId="{17F77ED3-22AF-4F58-9A1A-7172F1562857}" type="presParOf" srcId="{23D8D318-543D-45DF-95E6-FCC0282B04E7}" destId="{E15C0EC4-6286-4C99-AB08-4CA55B3E8856}" srcOrd="0" destOrd="0" presId="urn:microsoft.com/office/officeart/2005/8/layout/hierarchy2"/>
    <dgm:cxn modelId="{97D809F7-C82B-4104-A704-BB897544FB5A}" type="presParOf" srcId="{23D8D318-543D-45DF-95E6-FCC0282B04E7}" destId="{409806FE-7E61-4476-A6DB-AA346FF890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59506-C279-4685-9C00-5248CA0F434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9AD04D-E8A4-44A7-80FA-09B92E902BA6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Après 15 jours maximum : </a:t>
          </a:r>
        </a:p>
        <a:p>
          <a:r>
            <a:rPr lang="fr-FR" sz="1000" dirty="0">
              <a:solidFill>
                <a:schemeClr val="tx1"/>
              </a:solidFill>
            </a:rPr>
            <a:t>Fin du protocole par l’équipe ressource</a:t>
          </a:r>
        </a:p>
      </dgm:t>
    </dgm:pt>
    <dgm:pt modelId="{B2B12102-C9A9-4281-942B-4D8D4689DEB9}" type="parTrans" cxnId="{17BD0A18-31EA-4970-9B81-42C93F91DA3D}">
      <dgm:prSet/>
      <dgm:spPr/>
      <dgm:t>
        <a:bodyPr/>
        <a:lstStyle/>
        <a:p>
          <a:endParaRPr lang="fr-FR" sz="1000"/>
        </a:p>
      </dgm:t>
    </dgm:pt>
    <dgm:pt modelId="{92178012-13AD-4141-9072-4CAA4E4CBF59}" type="sibTrans" cxnId="{17BD0A18-31EA-4970-9B81-42C93F91DA3D}">
      <dgm:prSet/>
      <dgm:spPr/>
      <dgm:t>
        <a:bodyPr/>
        <a:lstStyle/>
        <a:p>
          <a:endParaRPr lang="fr-FR" sz="1000"/>
        </a:p>
      </dgm:t>
    </dgm:pt>
    <dgm:pt modelId="{76BDB263-7558-4E5C-8F8A-6F68C0E45594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fr-FR" sz="1000" b="1" dirty="0">
              <a:solidFill>
                <a:schemeClr val="tx1"/>
              </a:solidFill>
            </a:rPr>
            <a:t>Au-delà des 15 jours : </a:t>
          </a:r>
        </a:p>
        <a:p>
          <a:r>
            <a:rPr lang="fr-FR" sz="1000" dirty="0">
              <a:solidFill>
                <a:schemeClr val="tx1"/>
              </a:solidFill>
            </a:rPr>
            <a:t>Vigilance observée par l’équipe d’école</a:t>
          </a:r>
        </a:p>
      </dgm:t>
    </dgm:pt>
    <dgm:pt modelId="{A10A546E-567F-43C9-B0EE-5779403D53B8}" type="parTrans" cxnId="{5C79D910-CBCB-4FFC-A287-A541051FCE70}">
      <dgm:prSet/>
      <dgm:spPr/>
      <dgm:t>
        <a:bodyPr/>
        <a:lstStyle/>
        <a:p>
          <a:endParaRPr lang="fr-FR" sz="1000"/>
        </a:p>
      </dgm:t>
    </dgm:pt>
    <dgm:pt modelId="{0D9F87C4-6109-46D9-846C-5AFF25E36251}" type="sibTrans" cxnId="{5C79D910-CBCB-4FFC-A287-A541051FCE70}">
      <dgm:prSet/>
      <dgm:spPr/>
      <dgm:t>
        <a:bodyPr/>
        <a:lstStyle/>
        <a:p>
          <a:endParaRPr lang="fr-FR" sz="1000"/>
        </a:p>
      </dgm:t>
    </dgm:pt>
    <dgm:pt modelId="{DA822429-9261-4730-88DE-B82E5605AC30}">
      <dgm:prSet phldrT="[Texte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fr-FR" sz="10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r>
            <a:rPr lang="fr-FR" sz="1000" b="1" dirty="0">
              <a:solidFill>
                <a:schemeClr val="tx1"/>
              </a:solidFill>
            </a:rPr>
            <a:t>Signalement DSDEN référente </a:t>
          </a:r>
          <a:r>
            <a:rPr lang="fr-FR" sz="1000" b="1">
              <a:solidFill>
                <a:schemeClr val="tx1"/>
              </a:solidFill>
            </a:rPr>
            <a:t>harcèlement </a:t>
          </a:r>
          <a:endParaRPr lang="fr-FR" sz="750" dirty="0">
            <a:solidFill>
              <a:schemeClr val="tx1"/>
            </a:solidFill>
          </a:endParaRPr>
        </a:p>
        <a:p>
          <a:r>
            <a:rPr lang="fi-FI" sz="750" dirty="0">
              <a:solidFill>
                <a:schemeClr val="tx1"/>
              </a:solidFill>
            </a:rPr>
            <a:t>67 :  Mme Nadège Gaillac : 03 88 45 92 30 – </a:t>
          </a:r>
          <a:r>
            <a:rPr lang="fi-FI" sz="750" dirty="0">
              <a:solidFill>
                <a:schemeClr val="tx1"/>
              </a:solidFill>
              <a:hlinkClick xmlns:r="http://schemas.openxmlformats.org/officeDocument/2006/relationships" r:id="rId1"/>
            </a:rPr>
            <a:t>nadege.gaillac@ac-strasbourg.fr</a:t>
          </a:r>
          <a:r>
            <a:rPr lang="fi-FI" sz="750" dirty="0">
              <a:solidFill>
                <a:schemeClr val="tx1"/>
              </a:solidFill>
            </a:rPr>
            <a:t> </a:t>
          </a:r>
          <a:endParaRPr lang="fr-FR" sz="750" b="1" dirty="0">
            <a:solidFill>
              <a:schemeClr val="tx1"/>
            </a:solidFill>
          </a:endParaRPr>
        </a:p>
        <a:p>
          <a:r>
            <a:rPr lang="fr-FR" sz="1000" b="1" dirty="0">
              <a:solidFill>
                <a:schemeClr val="tx1"/>
              </a:solidFill>
            </a:rPr>
            <a:t> et ARENA/fait établissement</a:t>
          </a:r>
        </a:p>
      </dgm:t>
    </dgm:pt>
    <dgm:pt modelId="{72EAA8CE-3F1D-47CB-9EBA-6E6AFC67F57D}" type="parTrans" cxnId="{83C714C9-FF2F-480D-ACB1-F58494912968}">
      <dgm:prSet/>
      <dgm:spPr/>
      <dgm:t>
        <a:bodyPr/>
        <a:lstStyle/>
        <a:p>
          <a:endParaRPr lang="fr-FR" sz="1000"/>
        </a:p>
      </dgm:t>
    </dgm:pt>
    <dgm:pt modelId="{3D0191C3-5AD6-4ACF-A7E6-B3E3CA884BB0}" type="sibTrans" cxnId="{83C714C9-FF2F-480D-ACB1-F58494912968}">
      <dgm:prSet/>
      <dgm:spPr/>
      <dgm:t>
        <a:bodyPr/>
        <a:lstStyle/>
        <a:p>
          <a:endParaRPr lang="fr-FR" sz="1000"/>
        </a:p>
      </dgm:t>
    </dgm:pt>
    <dgm:pt modelId="{8EFCFEE7-79C3-4FD9-80A5-C17A85C11F0C}" type="pres">
      <dgm:prSet presAssocID="{EAA59506-C279-4685-9C00-5248CA0F434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18D0E4-68BF-4ADB-81DB-41863A77742F}" type="pres">
      <dgm:prSet presAssocID="{EA9AD04D-E8A4-44A7-80FA-09B92E902BA6}" presName="vertOne" presStyleCnt="0"/>
      <dgm:spPr/>
    </dgm:pt>
    <dgm:pt modelId="{CBDCD81F-F0E9-49F1-BF37-A900D4B8A318}" type="pres">
      <dgm:prSet presAssocID="{EA9AD04D-E8A4-44A7-80FA-09B92E902BA6}" presName="txOne" presStyleLbl="node0" presStyleIdx="0" presStyleCnt="3" custLinFactNeighborY="-3360">
        <dgm:presLayoutVars>
          <dgm:chPref val="3"/>
        </dgm:presLayoutVars>
      </dgm:prSet>
      <dgm:spPr/>
    </dgm:pt>
    <dgm:pt modelId="{BA8ED1AD-D6D4-480F-80A3-8BC76CA0F4A7}" type="pres">
      <dgm:prSet presAssocID="{EA9AD04D-E8A4-44A7-80FA-09B92E902BA6}" presName="horzOne" presStyleCnt="0"/>
      <dgm:spPr/>
    </dgm:pt>
    <dgm:pt modelId="{3701F4BF-D298-4D25-B0D1-5FB97F762D7C}" type="pres">
      <dgm:prSet presAssocID="{92178012-13AD-4141-9072-4CAA4E4CBF59}" presName="sibSpaceOne" presStyleCnt="0"/>
      <dgm:spPr/>
    </dgm:pt>
    <dgm:pt modelId="{9B9FD5F9-86D6-425D-B69D-D8982CF5CBC3}" type="pres">
      <dgm:prSet presAssocID="{76BDB263-7558-4E5C-8F8A-6F68C0E45594}" presName="vertOne" presStyleCnt="0"/>
      <dgm:spPr/>
    </dgm:pt>
    <dgm:pt modelId="{095309AE-3C04-47AD-9357-82E20CF8808A}" type="pres">
      <dgm:prSet presAssocID="{76BDB263-7558-4E5C-8F8A-6F68C0E45594}" presName="txOne" presStyleLbl="node0" presStyleIdx="1" presStyleCnt="3">
        <dgm:presLayoutVars>
          <dgm:chPref val="3"/>
        </dgm:presLayoutVars>
      </dgm:prSet>
      <dgm:spPr/>
    </dgm:pt>
    <dgm:pt modelId="{46B4105C-446C-4755-929E-CECC8C91AFEE}" type="pres">
      <dgm:prSet presAssocID="{76BDB263-7558-4E5C-8F8A-6F68C0E45594}" presName="horzOne" presStyleCnt="0"/>
      <dgm:spPr/>
    </dgm:pt>
    <dgm:pt modelId="{F513944D-7B30-4324-8643-BF08B8E99847}" type="pres">
      <dgm:prSet presAssocID="{0D9F87C4-6109-46D9-846C-5AFF25E36251}" presName="sibSpaceOne" presStyleCnt="0"/>
      <dgm:spPr/>
    </dgm:pt>
    <dgm:pt modelId="{D8AF0FD1-5BF4-40CF-8629-30602A297B11}" type="pres">
      <dgm:prSet presAssocID="{DA822429-9261-4730-88DE-B82E5605AC30}" presName="vertOne" presStyleCnt="0"/>
      <dgm:spPr/>
    </dgm:pt>
    <dgm:pt modelId="{50D383F6-8C9C-472D-A857-6CFE6A3C1CE9}" type="pres">
      <dgm:prSet presAssocID="{DA822429-9261-4730-88DE-B82E5605AC30}" presName="txOne" presStyleLbl="node0" presStyleIdx="2" presStyleCnt="3" custScaleX="97171" custLinFactNeighborX="2576" custLinFactNeighborY="542">
        <dgm:presLayoutVars>
          <dgm:chPref val="3"/>
        </dgm:presLayoutVars>
      </dgm:prSet>
      <dgm:spPr>
        <a:prstGeom prst="roundRect">
          <a:avLst/>
        </a:prstGeom>
      </dgm:spPr>
    </dgm:pt>
    <dgm:pt modelId="{103E0E80-6F4D-412F-B0A8-3D3EF40FD444}" type="pres">
      <dgm:prSet presAssocID="{DA822429-9261-4730-88DE-B82E5605AC30}" presName="horzOne" presStyleCnt="0"/>
      <dgm:spPr/>
    </dgm:pt>
  </dgm:ptLst>
  <dgm:cxnLst>
    <dgm:cxn modelId="{5C79D910-CBCB-4FFC-A287-A541051FCE70}" srcId="{EAA59506-C279-4685-9C00-5248CA0F4340}" destId="{76BDB263-7558-4E5C-8F8A-6F68C0E45594}" srcOrd="1" destOrd="0" parTransId="{A10A546E-567F-43C9-B0EE-5779403D53B8}" sibTransId="{0D9F87C4-6109-46D9-846C-5AFF25E36251}"/>
    <dgm:cxn modelId="{55938214-9883-4F88-AFF7-D324BC1556DE}" type="presOf" srcId="{DA822429-9261-4730-88DE-B82E5605AC30}" destId="{50D383F6-8C9C-472D-A857-6CFE6A3C1CE9}" srcOrd="0" destOrd="0" presId="urn:microsoft.com/office/officeart/2005/8/layout/hierarchy4"/>
    <dgm:cxn modelId="{17BD0A18-31EA-4970-9B81-42C93F91DA3D}" srcId="{EAA59506-C279-4685-9C00-5248CA0F4340}" destId="{EA9AD04D-E8A4-44A7-80FA-09B92E902BA6}" srcOrd="0" destOrd="0" parTransId="{B2B12102-C9A9-4281-942B-4D8D4689DEB9}" sibTransId="{92178012-13AD-4141-9072-4CAA4E4CBF59}"/>
    <dgm:cxn modelId="{D47A016C-796C-4D7F-BF72-2867F6F3C2A3}" type="presOf" srcId="{EAA59506-C279-4685-9C00-5248CA0F4340}" destId="{8EFCFEE7-79C3-4FD9-80A5-C17A85C11F0C}" srcOrd="0" destOrd="0" presId="urn:microsoft.com/office/officeart/2005/8/layout/hierarchy4"/>
    <dgm:cxn modelId="{5DD515A0-F430-4D41-8A93-2F1D65484787}" type="presOf" srcId="{EA9AD04D-E8A4-44A7-80FA-09B92E902BA6}" destId="{CBDCD81F-F0E9-49F1-BF37-A900D4B8A318}" srcOrd="0" destOrd="0" presId="urn:microsoft.com/office/officeart/2005/8/layout/hierarchy4"/>
    <dgm:cxn modelId="{83C714C9-FF2F-480D-ACB1-F58494912968}" srcId="{EAA59506-C279-4685-9C00-5248CA0F4340}" destId="{DA822429-9261-4730-88DE-B82E5605AC30}" srcOrd="2" destOrd="0" parTransId="{72EAA8CE-3F1D-47CB-9EBA-6E6AFC67F57D}" sibTransId="{3D0191C3-5AD6-4ACF-A7E6-B3E3CA884BB0}"/>
    <dgm:cxn modelId="{6733F9FA-81F2-41FA-9B81-CFA81D8718F3}" type="presOf" srcId="{76BDB263-7558-4E5C-8F8A-6F68C0E45594}" destId="{095309AE-3C04-47AD-9357-82E20CF8808A}" srcOrd="0" destOrd="0" presId="urn:microsoft.com/office/officeart/2005/8/layout/hierarchy4"/>
    <dgm:cxn modelId="{E369D26A-9C2B-499A-BDD2-D3659E2848BC}" type="presParOf" srcId="{8EFCFEE7-79C3-4FD9-80A5-C17A85C11F0C}" destId="{9B18D0E4-68BF-4ADB-81DB-41863A77742F}" srcOrd="0" destOrd="0" presId="urn:microsoft.com/office/officeart/2005/8/layout/hierarchy4"/>
    <dgm:cxn modelId="{D095C8A2-E291-4700-9256-D9A0BBBE9C2C}" type="presParOf" srcId="{9B18D0E4-68BF-4ADB-81DB-41863A77742F}" destId="{CBDCD81F-F0E9-49F1-BF37-A900D4B8A318}" srcOrd="0" destOrd="0" presId="urn:microsoft.com/office/officeart/2005/8/layout/hierarchy4"/>
    <dgm:cxn modelId="{4489A962-DDB2-4225-A651-5E17310E9F1D}" type="presParOf" srcId="{9B18D0E4-68BF-4ADB-81DB-41863A77742F}" destId="{BA8ED1AD-D6D4-480F-80A3-8BC76CA0F4A7}" srcOrd="1" destOrd="0" presId="urn:microsoft.com/office/officeart/2005/8/layout/hierarchy4"/>
    <dgm:cxn modelId="{302CA0EF-7B9C-4811-91A3-5E51AF218DE0}" type="presParOf" srcId="{8EFCFEE7-79C3-4FD9-80A5-C17A85C11F0C}" destId="{3701F4BF-D298-4D25-B0D1-5FB97F762D7C}" srcOrd="1" destOrd="0" presId="urn:microsoft.com/office/officeart/2005/8/layout/hierarchy4"/>
    <dgm:cxn modelId="{3DEAABA9-3D7B-459B-B8C1-13625437B3BC}" type="presParOf" srcId="{8EFCFEE7-79C3-4FD9-80A5-C17A85C11F0C}" destId="{9B9FD5F9-86D6-425D-B69D-D8982CF5CBC3}" srcOrd="2" destOrd="0" presId="urn:microsoft.com/office/officeart/2005/8/layout/hierarchy4"/>
    <dgm:cxn modelId="{96298FFD-AC8D-4A19-85D5-2DC5C7B792F4}" type="presParOf" srcId="{9B9FD5F9-86D6-425D-B69D-D8982CF5CBC3}" destId="{095309AE-3C04-47AD-9357-82E20CF8808A}" srcOrd="0" destOrd="0" presId="urn:microsoft.com/office/officeart/2005/8/layout/hierarchy4"/>
    <dgm:cxn modelId="{A47F2A1C-C02E-443C-9E31-BF5C5CD0BBD3}" type="presParOf" srcId="{9B9FD5F9-86D6-425D-B69D-D8982CF5CBC3}" destId="{46B4105C-446C-4755-929E-CECC8C91AFEE}" srcOrd="1" destOrd="0" presId="urn:microsoft.com/office/officeart/2005/8/layout/hierarchy4"/>
    <dgm:cxn modelId="{45BAD4FC-589B-4130-A57D-CF544386DBB1}" type="presParOf" srcId="{8EFCFEE7-79C3-4FD9-80A5-C17A85C11F0C}" destId="{F513944D-7B30-4324-8643-BF08B8E99847}" srcOrd="3" destOrd="0" presId="urn:microsoft.com/office/officeart/2005/8/layout/hierarchy4"/>
    <dgm:cxn modelId="{9AF33BC7-D9AA-46E2-92BF-3F37BBD0FA48}" type="presParOf" srcId="{8EFCFEE7-79C3-4FD9-80A5-C17A85C11F0C}" destId="{D8AF0FD1-5BF4-40CF-8629-30602A297B11}" srcOrd="4" destOrd="0" presId="urn:microsoft.com/office/officeart/2005/8/layout/hierarchy4"/>
    <dgm:cxn modelId="{7E11617D-BD5A-43DE-B38D-8A1EEED2C803}" type="presParOf" srcId="{D8AF0FD1-5BF4-40CF-8629-30602A297B11}" destId="{50D383F6-8C9C-472D-A857-6CFE6A3C1CE9}" srcOrd="0" destOrd="0" presId="urn:microsoft.com/office/officeart/2005/8/layout/hierarchy4"/>
    <dgm:cxn modelId="{683B0DEC-248D-4A8C-A667-1424E6E01219}" type="presParOf" srcId="{D8AF0FD1-5BF4-40CF-8629-30602A297B11}" destId="{103E0E80-6F4D-412F-B0A8-3D3EF40FD444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D7CBB-BF7A-45AA-B80C-400126BA2D03}">
      <dsp:nvSpPr>
        <dsp:cNvPr id="0" name=""/>
        <dsp:cNvSpPr/>
      </dsp:nvSpPr>
      <dsp:spPr>
        <a:xfrm>
          <a:off x="429471" y="1197730"/>
          <a:ext cx="1649072" cy="82453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noProof="0" dirty="0">
              <a:solidFill>
                <a:schemeClr val="tx1"/>
              </a:solidFill>
            </a:rPr>
            <a:t>Elève en souffrance</a:t>
          </a:r>
          <a:endParaRPr lang="fr-FR" sz="1100" kern="1200" noProof="0" dirty="0">
            <a:solidFill>
              <a:schemeClr val="tx1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repéré par 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élèves ; famille ; enseignant</a:t>
          </a:r>
        </a:p>
      </dsp:txBody>
      <dsp:txXfrm>
        <a:off x="453621" y="1221880"/>
        <a:ext cx="1600772" cy="776236"/>
      </dsp:txXfrm>
    </dsp:sp>
    <dsp:sp modelId="{0BE270D5-09C9-4A71-8FD1-68BFF9E87587}">
      <dsp:nvSpPr>
        <dsp:cNvPr id="0" name=""/>
        <dsp:cNvSpPr/>
      </dsp:nvSpPr>
      <dsp:spPr>
        <a:xfrm>
          <a:off x="429471" y="2145946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La directrice ou le directeur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informe le médecin scolaire,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la ou le </a:t>
          </a:r>
          <a:r>
            <a:rPr lang="fr-FR" sz="900" b="1" kern="1200" dirty="0" err="1">
              <a:solidFill>
                <a:schemeClr val="tx1"/>
              </a:solidFill>
            </a:rPr>
            <a:t>psyEN</a:t>
          </a:r>
          <a:r>
            <a:rPr lang="fr-FR" sz="900" b="1" kern="1200" dirty="0">
              <a:solidFill>
                <a:schemeClr val="tx1"/>
              </a:solidFill>
            </a:rPr>
            <a:t>, l’IEN,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pilote du pôle ressource de circonscription </a:t>
          </a:r>
        </a:p>
      </dsp:txBody>
      <dsp:txXfrm>
        <a:off x="453621" y="2170096"/>
        <a:ext cx="1600772" cy="776236"/>
      </dsp:txXfrm>
    </dsp:sp>
    <dsp:sp modelId="{91DBE37A-8C2D-4917-B4F0-11463546C634}">
      <dsp:nvSpPr>
        <dsp:cNvPr id="0" name=""/>
        <dsp:cNvSpPr/>
      </dsp:nvSpPr>
      <dsp:spPr>
        <a:xfrm rot="19457599">
          <a:off x="2002190" y="2305399"/>
          <a:ext cx="812335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812335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388049" y="2300852"/>
        <a:ext cx="40616" cy="40616"/>
      </dsp:txXfrm>
    </dsp:sp>
    <dsp:sp modelId="{B802CBDB-474C-4EC4-BA08-F9F03F19DF23}">
      <dsp:nvSpPr>
        <dsp:cNvPr id="0" name=""/>
        <dsp:cNvSpPr/>
      </dsp:nvSpPr>
      <dsp:spPr>
        <a:xfrm>
          <a:off x="2738172" y="1671838"/>
          <a:ext cx="1649072" cy="82453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Prise d’informations sur la situation</a:t>
          </a:r>
          <a:endParaRPr lang="fr-FR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Un membre de l’équipe ressource contacte le directeur sur délégation de l’IEN </a:t>
          </a:r>
          <a:r>
            <a:rPr lang="fr-FR" sz="900" b="1" kern="1200" dirty="0">
              <a:solidFill>
                <a:schemeClr val="tx1"/>
              </a:solidFill>
            </a:rPr>
            <a:t>(dans les 24h)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2762322" y="1695988"/>
        <a:ext cx="1600772" cy="776236"/>
      </dsp:txXfrm>
    </dsp:sp>
    <dsp:sp modelId="{2E5EC69A-F522-4674-9098-D840B71F1359}">
      <dsp:nvSpPr>
        <dsp:cNvPr id="0" name=""/>
        <dsp:cNvSpPr/>
      </dsp:nvSpPr>
      <dsp:spPr>
        <a:xfrm rot="2142401">
          <a:off x="2002190" y="2779508"/>
          <a:ext cx="812335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812335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2388049" y="2774960"/>
        <a:ext cx="40616" cy="40616"/>
      </dsp:txXfrm>
    </dsp:sp>
    <dsp:sp modelId="{BC7D2FAF-47AE-4E94-81D8-08507412FF9D}">
      <dsp:nvSpPr>
        <dsp:cNvPr id="0" name=""/>
        <dsp:cNvSpPr/>
      </dsp:nvSpPr>
      <dsp:spPr>
        <a:xfrm>
          <a:off x="2738172" y="2620055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Analyse de la situation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b="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0" kern="1200" dirty="0">
              <a:solidFill>
                <a:schemeClr val="tx1"/>
              </a:solidFill>
            </a:rPr>
            <a:t>Equipe </a:t>
          </a:r>
          <a:r>
            <a:rPr lang="fr-FR" sz="900" b="0" kern="1200" dirty="0" err="1">
              <a:solidFill>
                <a:schemeClr val="tx1"/>
              </a:solidFill>
            </a:rPr>
            <a:t>pHARe</a:t>
          </a:r>
          <a:r>
            <a:rPr lang="fr-FR" sz="900" b="0" kern="1200" dirty="0">
              <a:solidFill>
                <a:schemeClr val="tx1"/>
              </a:solidFill>
            </a:rPr>
            <a:t> de l’école + éventuellement un membre de l’équipe ressource de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dirty="0">
              <a:solidFill>
                <a:schemeClr val="tx1"/>
              </a:solidFill>
            </a:rPr>
            <a:t>circonscription :  </a:t>
          </a:r>
        </a:p>
      </dsp:txBody>
      <dsp:txXfrm>
        <a:off x="2762322" y="2644205"/>
        <a:ext cx="1600772" cy="776236"/>
      </dsp:txXfrm>
    </dsp:sp>
    <dsp:sp modelId="{4AD9E17A-F4B3-4079-BE8B-BE14D26E7CB2}">
      <dsp:nvSpPr>
        <dsp:cNvPr id="0" name=""/>
        <dsp:cNvSpPr/>
      </dsp:nvSpPr>
      <dsp:spPr>
        <a:xfrm rot="18247453">
          <a:off x="4129143" y="2529871"/>
          <a:ext cx="1175832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1175832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87663" y="2516236"/>
        <a:ext cx="58791" cy="58791"/>
      </dsp:txXfrm>
    </dsp:sp>
    <dsp:sp modelId="{70D6C0C9-CD4B-4600-BE87-7C88E5F92D34}">
      <dsp:nvSpPr>
        <dsp:cNvPr id="0" name=""/>
        <dsp:cNvSpPr/>
      </dsp:nvSpPr>
      <dsp:spPr>
        <a:xfrm>
          <a:off x="5046874" y="1646673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de l’intimidation </a:t>
          </a:r>
          <a:r>
            <a:rPr lang="fr-FR" sz="900" b="1" kern="1200" dirty="0">
              <a:solidFill>
                <a:schemeClr val="tx1"/>
              </a:solidFill>
            </a:rPr>
            <a:t>(surnoms, moqueries, mises à l’écart, rumeurs…)</a:t>
          </a:r>
        </a:p>
      </dsp:txBody>
      <dsp:txXfrm>
        <a:off x="5071024" y="1670823"/>
        <a:ext cx="1600772" cy="776236"/>
      </dsp:txXfrm>
    </dsp:sp>
    <dsp:sp modelId="{5B2B8E28-1E8A-4579-954F-48CF0CA29699}">
      <dsp:nvSpPr>
        <dsp:cNvPr id="0" name=""/>
        <dsp:cNvSpPr/>
      </dsp:nvSpPr>
      <dsp:spPr>
        <a:xfrm>
          <a:off x="6695946" y="2043180"/>
          <a:ext cx="659628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659628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7009270" y="2042451"/>
        <a:ext cx="32981" cy="32981"/>
      </dsp:txXfrm>
    </dsp:sp>
    <dsp:sp modelId="{BF01B891-3C11-49E1-A3C3-846BFE7B96E8}">
      <dsp:nvSpPr>
        <dsp:cNvPr id="0" name=""/>
        <dsp:cNvSpPr/>
      </dsp:nvSpPr>
      <dsp:spPr>
        <a:xfrm>
          <a:off x="7355575" y="1517419"/>
          <a:ext cx="1649072" cy="108304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Activation de la MPP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conduite par 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    - l’équipe </a:t>
          </a:r>
          <a:r>
            <a:rPr lang="fr-FR" sz="900" kern="1200" dirty="0" err="1">
              <a:solidFill>
                <a:schemeClr val="tx1"/>
              </a:solidFill>
            </a:rPr>
            <a:t>pHARe</a:t>
          </a:r>
          <a:r>
            <a:rPr lang="fr-FR" sz="900" kern="1200" dirty="0">
              <a:solidFill>
                <a:schemeClr val="tx1"/>
              </a:solidFill>
            </a:rPr>
            <a:t> de l’école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    - et/ou l’équipe ressource de        	circonscription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Répartition des entretiens</a:t>
          </a:r>
        </a:p>
      </dsp:txBody>
      <dsp:txXfrm>
        <a:off x="7387296" y="1549140"/>
        <a:ext cx="1585630" cy="1019602"/>
      </dsp:txXfrm>
    </dsp:sp>
    <dsp:sp modelId="{A7673C12-A375-4C93-B507-0F84D227AD2A}">
      <dsp:nvSpPr>
        <dsp:cNvPr id="0" name=""/>
        <dsp:cNvSpPr/>
      </dsp:nvSpPr>
      <dsp:spPr>
        <a:xfrm rot="17512356">
          <a:off x="8449159" y="1221606"/>
          <a:ext cx="1770606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1770606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290197" y="1193102"/>
        <a:ext cx="88530" cy="88530"/>
      </dsp:txXfrm>
    </dsp:sp>
    <dsp:sp modelId="{9ED7AF56-7E83-48E0-8998-C68D07CB4E5A}">
      <dsp:nvSpPr>
        <dsp:cNvPr id="0" name=""/>
        <dsp:cNvSpPr/>
      </dsp:nvSpPr>
      <dsp:spPr>
        <a:xfrm>
          <a:off x="9664277" y="3525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la cible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(autant de temps que nécessaires) </a:t>
          </a:r>
          <a:endParaRPr lang="fr-FR" sz="900" b="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Sur plusieurs semaines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688427" y="27675"/>
        <a:ext cx="1600772" cy="776236"/>
      </dsp:txXfrm>
    </dsp:sp>
    <dsp:sp modelId="{CA75F811-AA0E-4E37-85D6-EC5B7915F768}">
      <dsp:nvSpPr>
        <dsp:cNvPr id="0" name=""/>
        <dsp:cNvSpPr/>
      </dsp:nvSpPr>
      <dsp:spPr>
        <a:xfrm rot="18810426">
          <a:off x="8855390" y="1695715"/>
          <a:ext cx="958144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958144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310509" y="1687522"/>
        <a:ext cx="47907" cy="47907"/>
      </dsp:txXfrm>
    </dsp:sp>
    <dsp:sp modelId="{C346409A-4A2E-45D3-A997-BB9C999B611D}">
      <dsp:nvSpPr>
        <dsp:cNvPr id="0" name=""/>
        <dsp:cNvSpPr/>
      </dsp:nvSpPr>
      <dsp:spPr>
        <a:xfrm>
          <a:off x="9664277" y="951742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Entretien avec </a:t>
          </a:r>
          <a:r>
            <a:rPr lang="fr-FR" sz="900" b="1" kern="1200">
              <a:solidFill>
                <a:schemeClr val="tx1"/>
              </a:solidFill>
            </a:rPr>
            <a:t>les 2 parents </a:t>
          </a:r>
          <a:r>
            <a:rPr lang="fr-FR" sz="900" kern="1200" dirty="0">
              <a:solidFill>
                <a:schemeClr val="tx1"/>
              </a:solidFill>
            </a:rPr>
            <a:t>de la cible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9688427" y="975892"/>
        <a:ext cx="1600772" cy="776236"/>
      </dsp:txXfrm>
    </dsp:sp>
    <dsp:sp modelId="{1820ADD4-708A-4D86-BB96-863B704BB61D}">
      <dsp:nvSpPr>
        <dsp:cNvPr id="0" name=""/>
        <dsp:cNvSpPr/>
      </dsp:nvSpPr>
      <dsp:spPr>
        <a:xfrm rot="2142401">
          <a:off x="8928294" y="2280235"/>
          <a:ext cx="812335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812335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314154" y="2275687"/>
        <a:ext cx="40616" cy="40616"/>
      </dsp:txXfrm>
    </dsp:sp>
    <dsp:sp modelId="{4374C9AD-5B05-47BC-9460-68105A42FAF9}">
      <dsp:nvSpPr>
        <dsp:cNvPr id="0" name=""/>
        <dsp:cNvSpPr/>
      </dsp:nvSpPr>
      <dsp:spPr>
        <a:xfrm>
          <a:off x="9664277" y="1899958"/>
          <a:ext cx="1649072" cy="126618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Entretiens non </a:t>
          </a:r>
          <a:r>
            <a:rPr lang="fr-FR" sz="900" b="1" kern="1200" noProof="0" dirty="0" err="1">
              <a:solidFill>
                <a:schemeClr val="tx1"/>
              </a:solidFill>
            </a:rPr>
            <a:t>blâmants</a:t>
          </a:r>
          <a:r>
            <a:rPr lang="fr-FR" sz="900" b="1" kern="1200" noProof="0" dirty="0">
              <a:solidFill>
                <a:schemeClr val="tx1"/>
              </a:solidFill>
            </a:rPr>
            <a:t> avec le(s) intimidateur(s) et le(s) témoin(s)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noProof="0" dirty="0">
              <a:solidFill>
                <a:schemeClr val="tx1"/>
              </a:solidFill>
            </a:rPr>
            <a:t>sans se soucier du degré d’implication </a:t>
          </a:r>
          <a:endParaRPr lang="fr-FR" sz="900" b="0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Entretiens courts de 2 à 3 mn max.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noProof="0" dirty="0">
              <a:solidFill>
                <a:schemeClr val="tx1"/>
              </a:solidFill>
            </a:rPr>
            <a:t>A réitérer jusqu’à résolution. </a:t>
          </a: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b="1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Qui ? ……………..……………………………</a:t>
          </a:r>
          <a:endParaRPr lang="fr-FR" sz="900" kern="1200" noProof="0" dirty="0">
            <a:solidFill>
              <a:schemeClr val="tx1"/>
            </a:solidFill>
          </a:endParaRPr>
        </a:p>
      </dsp:txBody>
      <dsp:txXfrm>
        <a:off x="9701362" y="1937043"/>
        <a:ext cx="1574902" cy="1192012"/>
      </dsp:txXfrm>
    </dsp:sp>
    <dsp:sp modelId="{2E1809DA-B214-42AA-95E8-29C7D6A90E34}">
      <dsp:nvSpPr>
        <dsp:cNvPr id="0" name=""/>
        <dsp:cNvSpPr/>
      </dsp:nvSpPr>
      <dsp:spPr>
        <a:xfrm rot="4087644">
          <a:off x="8449159" y="2864755"/>
          <a:ext cx="1770606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1770606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9290197" y="2836250"/>
        <a:ext cx="88530" cy="88530"/>
      </dsp:txXfrm>
    </dsp:sp>
    <dsp:sp modelId="{7CA3832D-E3CF-41D2-AF3F-D7FE90C466F6}">
      <dsp:nvSpPr>
        <dsp:cNvPr id="0" name=""/>
        <dsp:cNvSpPr/>
      </dsp:nvSpPr>
      <dsp:spPr>
        <a:xfrm>
          <a:off x="9664277" y="3289821"/>
          <a:ext cx="1649072" cy="8245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Concertation</a:t>
          </a:r>
          <a:r>
            <a:rPr lang="fr-FR" sz="900" kern="1200" noProof="0" dirty="0">
              <a:solidFill>
                <a:schemeClr val="tx1"/>
              </a:solidFill>
            </a:rPr>
            <a:t> régulière de l’équipe </a:t>
          </a:r>
          <a:r>
            <a:rPr lang="fr-FR" sz="900" kern="1200" noProof="0" dirty="0" err="1">
              <a:solidFill>
                <a:schemeClr val="tx1"/>
              </a:solidFill>
            </a:rPr>
            <a:t>pHARe</a:t>
          </a:r>
          <a:r>
            <a:rPr lang="fr-FR" sz="900" kern="1200" noProof="0" dirty="0">
              <a:solidFill>
                <a:schemeClr val="tx1"/>
              </a:solidFill>
            </a:rPr>
            <a:t> de l’école + avis du membre de l’équipe ressource de circonscription.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fr-FR" sz="900" kern="1200" noProof="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noProof="0" dirty="0">
              <a:solidFill>
                <a:schemeClr val="tx1"/>
              </a:solidFill>
            </a:rPr>
            <a:t>Strict respect de la confidentialité</a:t>
          </a:r>
        </a:p>
      </dsp:txBody>
      <dsp:txXfrm>
        <a:off x="9688427" y="3313971"/>
        <a:ext cx="1600772" cy="776236"/>
      </dsp:txXfrm>
    </dsp:sp>
    <dsp:sp modelId="{8F8B82B7-D949-414F-90E8-9C550EF7AF37}">
      <dsp:nvSpPr>
        <dsp:cNvPr id="0" name=""/>
        <dsp:cNvSpPr/>
      </dsp:nvSpPr>
      <dsp:spPr>
        <a:xfrm rot="1140472">
          <a:off x="4368224" y="3130177"/>
          <a:ext cx="697670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697670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99618" y="3128496"/>
        <a:ext cx="34883" cy="34883"/>
      </dsp:txXfrm>
    </dsp:sp>
    <dsp:sp modelId="{2A4E2B6C-CF75-4624-9147-F42D600B4AC9}">
      <dsp:nvSpPr>
        <dsp:cNvPr id="0" name=""/>
        <dsp:cNvSpPr/>
      </dsp:nvSpPr>
      <dsp:spPr>
        <a:xfrm>
          <a:off x="5046874" y="2594890"/>
          <a:ext cx="1777568" cy="132932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relève d’un signalement (art 40) : violence physique, brimades pénalisables 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Signalement DSDEN </a:t>
          </a:r>
          <a:br>
            <a:rPr lang="fr-FR" sz="700" b="1" u="sng" kern="1200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rPr>
          </a:br>
          <a:r>
            <a:rPr lang="fr-FR" sz="700" kern="1200" dirty="0">
              <a:solidFill>
                <a:schemeClr val="tx1"/>
              </a:solidFill>
              <a:latin typeface="+mn-lt"/>
              <a:hlinkClick xmlns:r="http://schemas.openxmlformats.org/officeDocument/2006/relationships" r:id="rId1"/>
            </a:rPr>
            <a:t>ce.preventionviolence67@ac-strasbourg.fr</a:t>
          </a:r>
          <a:r>
            <a:rPr lang="fr-FR" sz="700" kern="1200" dirty="0">
              <a:solidFill>
                <a:schemeClr val="tx1"/>
              </a:solidFill>
              <a:latin typeface="+mn-lt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2"/>
            </a:rPr>
            <a:t>enfance-en-danger67@ac-strasbourg.fr</a:t>
          </a:r>
          <a:endParaRPr lang="fr-FR" sz="700" kern="1200" dirty="0">
            <a:solidFill>
              <a:schemeClr val="accent5">
                <a:lumMod val="75000"/>
              </a:schemeClr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solidFill>
                <a:schemeClr val="tx1"/>
              </a:solidFill>
            </a:rPr>
            <a:t> et ARENA-fait établissement</a:t>
          </a:r>
        </a:p>
      </dsp:txBody>
      <dsp:txXfrm>
        <a:off x="5085809" y="2633825"/>
        <a:ext cx="1699698" cy="1251455"/>
      </dsp:txXfrm>
    </dsp:sp>
    <dsp:sp modelId="{FA3ECACE-8FA2-465F-A25D-E55269868A00}">
      <dsp:nvSpPr>
        <dsp:cNvPr id="0" name=""/>
        <dsp:cNvSpPr/>
      </dsp:nvSpPr>
      <dsp:spPr>
        <a:xfrm rot="3672908">
          <a:off x="4032118" y="3616868"/>
          <a:ext cx="1369882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1369882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4682812" y="3598382"/>
        <a:ext cx="68494" cy="68494"/>
      </dsp:txXfrm>
    </dsp:sp>
    <dsp:sp modelId="{DAF81F35-D833-4F2A-9B36-FE60DD1D32B6}">
      <dsp:nvSpPr>
        <dsp:cNvPr id="0" name=""/>
        <dsp:cNvSpPr/>
      </dsp:nvSpPr>
      <dsp:spPr>
        <a:xfrm>
          <a:off x="5046874" y="4047896"/>
          <a:ext cx="1445362" cy="37007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La situation ne relève pas de l’intimidation</a:t>
          </a:r>
        </a:p>
      </dsp:txBody>
      <dsp:txXfrm>
        <a:off x="5057713" y="4058735"/>
        <a:ext cx="1423684" cy="348398"/>
      </dsp:txXfrm>
    </dsp:sp>
    <dsp:sp modelId="{E9C997D9-6E94-454D-8260-D09697A9D1ED}">
      <dsp:nvSpPr>
        <dsp:cNvPr id="0" name=""/>
        <dsp:cNvSpPr/>
      </dsp:nvSpPr>
      <dsp:spPr>
        <a:xfrm>
          <a:off x="6492236" y="4217173"/>
          <a:ext cx="659628" cy="31521"/>
        </a:xfrm>
        <a:custGeom>
          <a:avLst/>
          <a:gdLst/>
          <a:ahLst/>
          <a:cxnLst/>
          <a:rect l="0" t="0" r="0" b="0"/>
          <a:pathLst>
            <a:path>
              <a:moveTo>
                <a:pt x="0" y="15760"/>
              </a:moveTo>
              <a:lnTo>
                <a:pt x="659628" y="15760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/>
        </a:p>
      </dsp:txBody>
      <dsp:txXfrm>
        <a:off x="6805560" y="4216444"/>
        <a:ext cx="32981" cy="32981"/>
      </dsp:txXfrm>
    </dsp:sp>
    <dsp:sp modelId="{E15C0EC4-6286-4C99-AB08-4CA55B3E8856}">
      <dsp:nvSpPr>
        <dsp:cNvPr id="0" name=""/>
        <dsp:cNvSpPr/>
      </dsp:nvSpPr>
      <dsp:spPr>
        <a:xfrm>
          <a:off x="7151865" y="3761036"/>
          <a:ext cx="1856624" cy="94379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solidFill>
                <a:schemeClr val="tx1"/>
              </a:solidFill>
            </a:rPr>
            <a:t>Relève d’une prise en charge par :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l’équipe pédagogique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pôle ressource de circonscription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le médecin scolaire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kern="1200" dirty="0">
              <a:solidFill>
                <a:schemeClr val="tx1"/>
              </a:solidFill>
            </a:rPr>
            <a:t>    - des partenaires extérieurs</a:t>
          </a:r>
        </a:p>
      </dsp:txBody>
      <dsp:txXfrm>
        <a:off x="7179508" y="3788679"/>
        <a:ext cx="1801338" cy="888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CD81F-F0E9-49F1-BF37-A900D4B8A318}">
      <dsp:nvSpPr>
        <dsp:cNvPr id="0" name=""/>
        <dsp:cNvSpPr/>
      </dsp:nvSpPr>
      <dsp:spPr>
        <a:xfrm>
          <a:off x="1484" y="0"/>
          <a:ext cx="3482973" cy="112906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Après 15 jours maximum 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Fin du protocole par l’équipe ressource</a:t>
          </a:r>
        </a:p>
      </dsp:txBody>
      <dsp:txXfrm>
        <a:off x="34553" y="33069"/>
        <a:ext cx="3416835" cy="1062930"/>
      </dsp:txXfrm>
    </dsp:sp>
    <dsp:sp modelId="{095309AE-3C04-47AD-9357-82E20CF8808A}">
      <dsp:nvSpPr>
        <dsp:cNvPr id="0" name=""/>
        <dsp:cNvSpPr/>
      </dsp:nvSpPr>
      <dsp:spPr>
        <a:xfrm>
          <a:off x="4069597" y="0"/>
          <a:ext cx="3482973" cy="112906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Au-delà des 15 jours 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Vigilance observée par l’équipe d’école</a:t>
          </a:r>
        </a:p>
      </dsp:txBody>
      <dsp:txXfrm>
        <a:off x="4102666" y="33069"/>
        <a:ext cx="3416835" cy="1062930"/>
      </dsp:txXfrm>
    </dsp:sp>
    <dsp:sp modelId="{50D383F6-8C9C-472D-A857-6CFE6A3C1CE9}">
      <dsp:nvSpPr>
        <dsp:cNvPr id="0" name=""/>
        <dsp:cNvSpPr/>
      </dsp:nvSpPr>
      <dsp:spPr>
        <a:xfrm>
          <a:off x="8139195" y="0"/>
          <a:ext cx="3384440" cy="112906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tx1"/>
              </a:solidFill>
            </a:rPr>
            <a:t>Si la situation ne s’améliore pas rapidement, ou n’est pas résolue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Signalement DSDEN référente </a:t>
          </a:r>
          <a:r>
            <a:rPr lang="fr-FR" sz="1000" b="1" kern="1200">
              <a:solidFill>
                <a:schemeClr val="tx1"/>
              </a:solidFill>
            </a:rPr>
            <a:t>harcèlement </a:t>
          </a:r>
          <a:endParaRPr lang="fr-FR" sz="750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50" kern="1200" dirty="0">
              <a:solidFill>
                <a:schemeClr val="tx1"/>
              </a:solidFill>
            </a:rPr>
            <a:t>67 :  Mme Nadège Gaillac : 03 88 45 92 30 – </a:t>
          </a:r>
          <a:r>
            <a:rPr lang="fi-FI" sz="75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nadege.gaillac@ac-strasbourg.fr</a:t>
          </a:r>
          <a:r>
            <a:rPr lang="fi-FI" sz="750" kern="1200" dirty="0">
              <a:solidFill>
                <a:schemeClr val="tx1"/>
              </a:solidFill>
            </a:rPr>
            <a:t> </a:t>
          </a:r>
          <a:endParaRPr lang="fr-FR" sz="750" b="1" kern="1200" dirty="0">
            <a:solidFill>
              <a:schemeClr val="tx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tx1"/>
              </a:solidFill>
            </a:rPr>
            <a:t> et ARENA/fait établissement</a:t>
          </a:r>
        </a:p>
      </dsp:txBody>
      <dsp:txXfrm>
        <a:off x="8194312" y="55117"/>
        <a:ext cx="3274206" cy="101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B647D-60DE-4DF5-BB44-B5AEBBBC5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E5B847-B8BB-4F89-A58F-C29D2FBA9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B26019-5DD4-423D-9287-2CFAC9D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D9D9C-9525-474E-98AA-DB611DB30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5DAEF0-8871-48AD-A762-954C359A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7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57A57-EACE-4164-B46E-0284EBF4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3B5A4A-77B1-4366-B23F-9F171B22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76A049-98E2-445F-ABD0-2068DBA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3863C5-0A96-43F6-AF7D-58E983E6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AB1006-898B-4936-B333-0EDA2DB4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6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AFB439-88DB-4943-A1A0-C19F6EE42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E9AEDB-AEDB-4844-A8F0-E624FB097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E51A8-4306-40FA-8A46-40D588D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96A4DB-C1CB-471A-B530-8C858BAD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087B2-606E-4431-A0C2-FAFDB0E4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24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B1143-E56C-4CDC-BDDC-F8A45A6E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C12809-D386-4982-8928-3B4AF16C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2940E4-ECE5-4840-9702-F5654163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7C552A-A2F5-449A-8229-DA6FE4C9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92E6B-CBBE-462B-AF54-9C920876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9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AA08B-BB4B-45B7-A335-27E78BC7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7FEE3B-4B79-4A70-9268-BF1B8E7B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B0FF8A-3009-4D6D-B988-1D4C7C52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F4407A-A963-4C39-A700-437031F5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9D47BE-6BB9-49B6-861D-1CEDBC1D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98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44184-0EA9-439D-BCFE-7C1F7602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C25686-575C-4E03-9305-EED0B2C11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14CF68-EA93-42DC-AB73-BA425097B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E6D2C-B1D0-47EA-9DB5-66A96FE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835021-41C3-4A4C-977A-70A1C4B6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AACF59-6FB8-48C7-880E-F50FB5F3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6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69B5C-FE9C-4182-83C4-CB42472A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B9AD8-D407-4252-8474-19F3D26F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9799D2-5E35-4335-B942-8F36CE9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A2322D-C46D-4B71-BB23-1291AB337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0D9641-6719-4ABA-8409-CEB02AD2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0EA6A3-C44C-4FBC-ABB7-1D5006CA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922AE2-E83A-425B-ADCC-C968C576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4A1C4D-956D-431D-AA1E-2E56C141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5CF30-2A26-47B7-BE03-0AFAD2A1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F87DFA-B135-4D3A-BCA5-FB6CAC1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F1E73A-7502-437F-96C1-3C5CAE75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0BB474-2926-46A5-840F-0DEA368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5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7288CCE-EC9A-47FB-B9E2-9EA8EBC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87F291-2194-41B2-9076-82562CD3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01968F-BCC5-4C87-9781-2E6871D5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33ECE-0452-4B25-A52E-15684FDC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E5F4D-9D54-4F2B-840F-6B12646E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39ADAD-6534-48D0-9C99-17059B67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0A743A-0EB6-43C7-AB2C-07BA56E9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97DC91-9073-4B1A-A2B8-048F1D1F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D84DAC-E24A-4246-AD4E-AA0DF68D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6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0F54C-B621-4425-96A9-88BA241F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0D0A0C-1B42-4948-AA6A-4D6E60C34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7FAB81-1E27-44E4-B652-4B2785A4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A0A3E5-ECD2-42DD-A89D-E863BD8C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0839D3-2918-4B7C-A0E1-EE204D28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DDE0D3-6AFF-4FEF-9704-0E8562E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6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0DB27-5D75-4630-8D91-124AE2C2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A24DFC-68FF-420C-9A99-AA1A12721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925A3-5281-4F4E-8087-E13638AEE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1F44-16DF-4D5C-8013-0A7D5A7413E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B8FBAF-9F74-4F2B-A4FD-3A21E370A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8CCFD8-45E8-47E6-AB63-72DC088FE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8856-3F90-4EBE-81A7-2ADF0C96C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43E8C05-8B13-4FC3-8028-758E21E7C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868852"/>
              </p:ext>
            </p:extLst>
          </p:nvPr>
        </p:nvGraphicFramePr>
        <p:xfrm>
          <a:off x="224589" y="953017"/>
          <a:ext cx="11742821" cy="470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6ED8C672-1BE1-4A7F-8385-75952EEF6D2D}"/>
              </a:ext>
            </a:extLst>
          </p:cNvPr>
          <p:cNvSpPr txBox="1"/>
          <p:nvPr/>
        </p:nvSpPr>
        <p:spPr>
          <a:xfrm>
            <a:off x="1187115" y="385011"/>
            <a:ext cx="9097629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de lutte contre le harcèlement </a:t>
            </a:r>
            <a:r>
              <a:rPr lang="fr-FR" sz="1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pHARe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école ……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509B0BF-F423-48C6-8A93-DD971A02EA03}"/>
              </a:ext>
            </a:extLst>
          </p:cNvPr>
          <p:cNvSpPr txBox="1"/>
          <p:nvPr/>
        </p:nvSpPr>
        <p:spPr>
          <a:xfrm>
            <a:off x="248653" y="820539"/>
            <a:ext cx="9488906" cy="919401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Année scolaire : 2023/2024</a:t>
            </a: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Membres de l’équipe ressource </a:t>
            </a:r>
            <a:r>
              <a:rPr lang="fr-FR" sz="1200" b="1" dirty="0" err="1">
                <a:solidFill>
                  <a:schemeClr val="accent1">
                    <a:lumMod val="75000"/>
                  </a:schemeClr>
                </a:solidFill>
              </a:rPr>
              <a:t>pHARe</a:t>
            </a:r>
            <a:r>
              <a:rPr lang="fr-FR" sz="1200" b="1" dirty="0">
                <a:solidFill>
                  <a:schemeClr val="accent1">
                    <a:lumMod val="75000"/>
                  </a:schemeClr>
                </a:solidFill>
              </a:rPr>
              <a:t> de circonscription :</a:t>
            </a:r>
          </a:p>
          <a:p>
            <a:r>
              <a:rPr lang="fr-FR" sz="1200" dirty="0"/>
              <a:t>IEN, …</a:t>
            </a:r>
          </a:p>
          <a:p>
            <a:endParaRPr lang="fr-FR" sz="1200" dirty="0"/>
          </a:p>
        </p:txBody>
      </p:sp>
      <p:graphicFrame>
        <p:nvGraphicFramePr>
          <p:cNvPr id="18" name="Diagramme 17">
            <a:extLst>
              <a:ext uri="{FF2B5EF4-FFF2-40B4-BE49-F238E27FC236}">
                <a16:creationId xmlns:a16="http://schemas.microsoft.com/office/drawing/2014/main" id="{BAA1532D-1FE2-4A62-850D-D3430616C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763463"/>
              </p:ext>
            </p:extLst>
          </p:nvPr>
        </p:nvGraphicFramePr>
        <p:xfrm>
          <a:off x="355544" y="5661376"/>
          <a:ext cx="11523636" cy="112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1" name="Image 20">
            <a:extLst>
              <a:ext uri="{FF2B5EF4-FFF2-40B4-BE49-F238E27FC236}">
                <a16:creationId xmlns:a16="http://schemas.microsoft.com/office/drawing/2014/main" id="{C209D1BC-4298-41D9-A03D-E3C030156EE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2" y="184460"/>
            <a:ext cx="846176" cy="52941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2AAA7EF-446C-4B52-B8E3-ADEA633A9BB1}"/>
              </a:ext>
            </a:extLst>
          </p:cNvPr>
          <p:cNvSpPr txBox="1"/>
          <p:nvPr/>
        </p:nvSpPr>
        <p:spPr>
          <a:xfrm>
            <a:off x="934407" y="1804176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60E12CB-7217-4A16-B436-76A2501F31E8}"/>
              </a:ext>
            </a:extLst>
          </p:cNvPr>
          <p:cNvSpPr txBox="1"/>
          <p:nvPr/>
        </p:nvSpPr>
        <p:spPr>
          <a:xfrm>
            <a:off x="3489158" y="2306370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EE1740-4E01-4336-9EF3-5364F70272A9}"/>
              </a:ext>
            </a:extLst>
          </p:cNvPr>
          <p:cNvSpPr txBox="1"/>
          <p:nvPr/>
        </p:nvSpPr>
        <p:spPr>
          <a:xfrm>
            <a:off x="8382002" y="2152481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254263-62C6-448C-8510-32BCB8B876AF}"/>
              </a:ext>
            </a:extLst>
          </p:cNvPr>
          <p:cNvSpPr txBox="1"/>
          <p:nvPr/>
        </p:nvSpPr>
        <p:spPr>
          <a:xfrm>
            <a:off x="128338" y="6058418"/>
            <a:ext cx="32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BF9F11B-C691-4EEB-96F5-B096F9448E91}"/>
              </a:ext>
            </a:extLst>
          </p:cNvPr>
          <p:cNvSpPr txBox="1"/>
          <p:nvPr/>
        </p:nvSpPr>
        <p:spPr>
          <a:xfrm>
            <a:off x="10769600" y="555976"/>
            <a:ext cx="459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026" name="Picture 2" descr="Lancement du programme pHARe : Rentrée 2021, généralisation à tous les  établissements du programme de lutte contre le harcèlement à l&amp;#39;école |  Ministère de l&amp;#39;Education Nationale de la Jeunesse et des Sports">
            <a:extLst>
              <a:ext uri="{FF2B5EF4-FFF2-40B4-BE49-F238E27FC236}">
                <a16:creationId xmlns:a16="http://schemas.microsoft.com/office/drawing/2014/main" id="{504F8361-A076-45A4-9271-02504FA90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514" y="103518"/>
            <a:ext cx="1682666" cy="53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751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377</Words>
  <Application>Microsoft Office PowerPoint</Application>
  <PresentationFormat>Grand écran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Metz Catherine</dc:creator>
  <cp:lastModifiedBy>Marie-Jose Ketterer</cp:lastModifiedBy>
  <cp:revision>10</cp:revision>
  <dcterms:created xsi:type="dcterms:W3CDTF">2021-11-05T20:26:56Z</dcterms:created>
  <dcterms:modified xsi:type="dcterms:W3CDTF">2023-10-03T13:56:51Z</dcterms:modified>
</cp:coreProperties>
</file>