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1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42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66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71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78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3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8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59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2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B0509-FE81-4DD9-B7BF-D28EB7267428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3FD01-8813-4B86-82B0-1F84B6B6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9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53" y="206680"/>
            <a:ext cx="6323525" cy="631095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4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10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535" y="259139"/>
            <a:ext cx="6220496" cy="625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4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2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51" y="429446"/>
            <a:ext cx="6297769" cy="622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1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3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73" y="354539"/>
            <a:ext cx="6362163" cy="633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5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4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746" y="257546"/>
            <a:ext cx="6400800" cy="63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7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5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594" y="181382"/>
            <a:ext cx="6542467" cy="652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5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6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110" y="312468"/>
            <a:ext cx="6297769" cy="64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7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746" y="239332"/>
            <a:ext cx="6387922" cy="638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4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8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079" y="366958"/>
            <a:ext cx="6426558" cy="63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3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062" y="373487"/>
            <a:ext cx="22022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TRIO</a:t>
            </a:r>
          </a:p>
          <a:p>
            <a:pPr algn="ctr"/>
            <a:r>
              <a:rPr lang="fr-FR" dirty="0" smtClean="0"/>
              <a:t>Grille 9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989" y="371778"/>
            <a:ext cx="6323526" cy="623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21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Grand écran</PresentationFormat>
  <Paragraphs>20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STRASBOURG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Bianco</dc:creator>
  <cp:lastModifiedBy>Emmanuel Bianco</cp:lastModifiedBy>
  <cp:revision>4</cp:revision>
  <dcterms:created xsi:type="dcterms:W3CDTF">2020-01-13T14:59:58Z</dcterms:created>
  <dcterms:modified xsi:type="dcterms:W3CDTF">2020-01-13T15:13:47Z</dcterms:modified>
</cp:coreProperties>
</file>