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6395-E104-4802-82E4-84FEF3ED1A53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45FB-0061-45FF-9A99-25534948B7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75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6395-E104-4802-82E4-84FEF3ED1A53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45FB-0061-45FF-9A99-25534948B7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81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6395-E104-4802-82E4-84FEF3ED1A53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45FB-0061-45FF-9A99-25534948B7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977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6395-E104-4802-82E4-84FEF3ED1A53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45FB-0061-45FF-9A99-25534948B7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28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6395-E104-4802-82E4-84FEF3ED1A53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45FB-0061-45FF-9A99-25534948B7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267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6395-E104-4802-82E4-84FEF3ED1A53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45FB-0061-45FF-9A99-25534948B7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91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6395-E104-4802-82E4-84FEF3ED1A53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45FB-0061-45FF-9A99-25534948B7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68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6395-E104-4802-82E4-84FEF3ED1A53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45FB-0061-45FF-9A99-25534948B7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42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6395-E104-4802-82E4-84FEF3ED1A53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45FB-0061-45FF-9A99-25534948B7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71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6395-E104-4802-82E4-84FEF3ED1A53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45FB-0061-45FF-9A99-25534948B7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14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6395-E104-4802-82E4-84FEF3ED1A53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45FB-0061-45FF-9A99-25534948B7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01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96395-E104-4802-82E4-84FEF3ED1A53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745FB-0061-45FF-9A99-25534948B7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38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20" y="80963"/>
            <a:ext cx="5395751" cy="6858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071" y="80963"/>
            <a:ext cx="53957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9241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Christelle</dc:creator>
  <cp:lastModifiedBy>Kelly Raieri</cp:lastModifiedBy>
  <cp:revision>1</cp:revision>
  <cp:lastPrinted>2017-03-23T07:44:22Z</cp:lastPrinted>
  <dcterms:created xsi:type="dcterms:W3CDTF">2016-06-05T11:35:04Z</dcterms:created>
  <dcterms:modified xsi:type="dcterms:W3CDTF">2017-03-23T07:44:31Z</dcterms:modified>
</cp:coreProperties>
</file>